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3.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4.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5.xml" ContentType="application/vnd.openxmlformats-officedocument.theme+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theme/theme6.xml" ContentType="application/vnd.openxmlformats-officedocument.theme+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42" r:id="rId4"/>
    <p:sldMasterId id="2147483810" r:id="rId5"/>
    <p:sldMasterId id="2147483778" r:id="rId6"/>
    <p:sldMasterId id="2147483808" r:id="rId7"/>
    <p:sldMasterId id="2147483875" r:id="rId8"/>
    <p:sldMasterId id="2147483918" r:id="rId9"/>
    <p:sldMasterId id="2147483891" r:id="rId10"/>
  </p:sldMasterIdLst>
  <p:notesMasterIdLst>
    <p:notesMasterId r:id="rId19"/>
  </p:notesMasterIdLst>
  <p:handoutMasterIdLst>
    <p:handoutMasterId r:id="rId20"/>
  </p:handoutMasterIdLst>
  <p:sldIdLst>
    <p:sldId id="414" r:id="rId11"/>
    <p:sldId id="438" r:id="rId12"/>
    <p:sldId id="437" r:id="rId13"/>
    <p:sldId id="417" r:id="rId14"/>
    <p:sldId id="441" r:id="rId15"/>
    <p:sldId id="439" r:id="rId16"/>
    <p:sldId id="440" r:id="rId17"/>
    <p:sldId id="418" r:id="rId18"/>
  </p:sldIdLst>
  <p:sldSz cx="12192000" cy="6858000"/>
  <p:notesSz cx="6858000" cy="9144000"/>
  <p:custDataLst>
    <p:tags r:id="rId21"/>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953" userDrawn="1">
          <p15:clr>
            <a:srgbClr val="A4A3A4"/>
          </p15:clr>
        </p15:guide>
        <p15:guide id="3" pos="7015" userDrawn="1">
          <p15:clr>
            <a:srgbClr val="A4A3A4"/>
          </p15:clr>
        </p15:guide>
        <p15:guide id="4" pos="3727" userDrawn="1">
          <p15:clr>
            <a:srgbClr val="A4A3A4"/>
          </p15:clr>
        </p15:guide>
        <p15:guide id="5" pos="5473" userDrawn="1">
          <p15:clr>
            <a:srgbClr val="A4A3A4"/>
          </p15:clr>
        </p15:guide>
        <p15:guide id="6" pos="223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DC6CE"/>
    <a:srgbClr val="FFFFFF"/>
    <a:srgbClr val="242524"/>
    <a:srgbClr val="FFC21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25C492B-8930-1E3D-FFE0-479444AB9E22}" v="30" dt="2022-05-03T15:48:22.406"/>
    <p1510:client id="{F5F249F6-7C34-2A02-77E6-AC9F7CDEAB5F}" v="7" dt="2022-05-03T15:45:19.050"/>
  </p1510:revLst>
</p1510:revInfo>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69636" autoAdjust="0"/>
  </p:normalViewPr>
  <p:slideViewPr>
    <p:cSldViewPr snapToGrid="0">
      <p:cViewPr varScale="1">
        <p:scale>
          <a:sx n="76" d="100"/>
          <a:sy n="76" d="100"/>
        </p:scale>
        <p:origin x="1836" y="78"/>
      </p:cViewPr>
      <p:guideLst>
        <p:guide orient="horz" pos="2160"/>
        <p:guide pos="3953"/>
        <p:guide pos="7015"/>
        <p:guide pos="3727"/>
        <p:guide pos="5473"/>
        <p:guide pos="223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3.xml"/><Relationship Id="rId18" Type="http://schemas.openxmlformats.org/officeDocument/2006/relationships/slide" Target="slides/slide8.xml"/><Relationship Id="rId26" Type="http://schemas.microsoft.com/office/2015/10/relationships/revisionInfo" Target="revisionInfo.xml"/><Relationship Id="rId3" Type="http://schemas.openxmlformats.org/officeDocument/2006/relationships/customXml" Target="../customXml/item3.xml"/><Relationship Id="rId21" Type="http://schemas.openxmlformats.org/officeDocument/2006/relationships/tags" Target="tags/tag1.xml"/><Relationship Id="rId7" Type="http://schemas.openxmlformats.org/officeDocument/2006/relationships/slideMaster" Target="slideMasters/slideMaster4.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6.xml"/><Relationship Id="rId2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1.xml"/><Relationship Id="rId24"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5.xml"/><Relationship Id="rId23" Type="http://schemas.openxmlformats.org/officeDocument/2006/relationships/viewProps" Target="viewProps.xml"/><Relationship Id="rId10" Type="http://schemas.openxmlformats.org/officeDocument/2006/relationships/slideMaster" Target="slideMasters/slideMaster7.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4.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3F1C633-BB85-844F-A95C-D64FDAB0D78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ES">
              <a:latin typeface="Montserrat" pitchFamily="2" charset="77"/>
            </a:endParaRPr>
          </a:p>
        </p:txBody>
      </p:sp>
      <p:sp>
        <p:nvSpPr>
          <p:cNvPr id="4" name="Footer Placeholder 3">
            <a:extLst>
              <a:ext uri="{FF2B5EF4-FFF2-40B4-BE49-F238E27FC236}">
                <a16:creationId xmlns:a16="http://schemas.microsoft.com/office/drawing/2014/main" id="{30DC10F2-8249-6C45-BD4B-083F80980DA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ES">
              <a:latin typeface="Montserrat" pitchFamily="2" charset="77"/>
            </a:endParaRPr>
          </a:p>
        </p:txBody>
      </p:sp>
      <p:sp>
        <p:nvSpPr>
          <p:cNvPr id="5" name="Slide Number Placeholder 4">
            <a:extLst>
              <a:ext uri="{FF2B5EF4-FFF2-40B4-BE49-F238E27FC236}">
                <a16:creationId xmlns:a16="http://schemas.microsoft.com/office/drawing/2014/main" id="{E244D551-1DB6-A145-802A-65D28E0081D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81A6D-A4BF-904F-8582-BC593F30D03E}" type="slidenum">
              <a:rPr lang="en-ES" smtClean="0">
                <a:latin typeface="Montserrat" pitchFamily="2" charset="77"/>
              </a:rPr>
              <a:t>‹Nº›</a:t>
            </a:fld>
            <a:endParaRPr lang="en-ES">
              <a:latin typeface="Montserrat" pitchFamily="2" charset="77"/>
            </a:endParaRPr>
          </a:p>
        </p:txBody>
      </p:sp>
      <p:sp>
        <p:nvSpPr>
          <p:cNvPr id="6" name="Date Placeholder 5">
            <a:extLst>
              <a:ext uri="{FF2B5EF4-FFF2-40B4-BE49-F238E27FC236}">
                <a16:creationId xmlns:a16="http://schemas.microsoft.com/office/drawing/2014/main" id="{294EFFA0-6C05-EF49-AE9C-8FD2325FE46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1717DFD-44AF-DF46-81A4-FD067D5D61D7}" type="datetimeFigureOut">
              <a:rPr lang="en-ES" smtClean="0">
                <a:latin typeface="Montserrat" pitchFamily="2" charset="77"/>
              </a:rPr>
              <a:t>06/27/2022</a:t>
            </a:fld>
            <a:endParaRPr lang="en-ES">
              <a:latin typeface="Montserrat" pitchFamily="2" charset="77"/>
            </a:endParaRPr>
          </a:p>
        </p:txBody>
      </p:sp>
    </p:spTree>
    <p:extLst>
      <p:ext uri="{BB962C8B-B14F-4D97-AF65-F5344CB8AC3E}">
        <p14:creationId xmlns:p14="http://schemas.microsoft.com/office/powerpoint/2010/main" val="85927281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Montserrat" pitchFamily="2" charset="77"/>
              </a:defRPr>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Montserrat" pitchFamily="2" charset="77"/>
              </a:defRPr>
            </a:lvl1pPr>
          </a:lstStyle>
          <a:p>
            <a:fld id="{01BDB941-1391-9341-9456-56ABFB05C6F6}" type="datetimeFigureOut">
              <a:rPr lang="en-US" smtClean="0"/>
              <a:pPr/>
              <a:t>6/27/2022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Montserrat" pitchFamily="2" charset="77"/>
              </a:defRPr>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Montserrat" pitchFamily="2" charset="77"/>
              </a:defRPr>
            </a:lvl1pPr>
          </a:lstStyle>
          <a:p>
            <a:fld id="{F334AA0A-9FC8-FA42-92A8-9963D1558654}" type="slidenum">
              <a:rPr lang="en-US" smtClean="0"/>
              <a:pPr/>
              <a:t>‹Nº›</a:t>
            </a:fld>
            <a:endParaRPr lang="en-US"/>
          </a:p>
        </p:txBody>
      </p:sp>
    </p:spTree>
    <p:extLst>
      <p:ext uri="{BB962C8B-B14F-4D97-AF65-F5344CB8AC3E}">
        <p14:creationId xmlns:p14="http://schemas.microsoft.com/office/powerpoint/2010/main" val="1985468097"/>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Montserrat" pitchFamily="2" charset="77"/>
        <a:ea typeface="+mn-ea"/>
        <a:cs typeface="+mn-cs"/>
      </a:defRPr>
    </a:lvl1pPr>
    <a:lvl2pPr marL="457200" algn="l" defTabSz="914400" rtl="0" eaLnBrk="1" latinLnBrk="0" hangingPunct="1">
      <a:defRPr sz="1200" b="0" i="0" kern="1200">
        <a:solidFill>
          <a:schemeClr val="tx1"/>
        </a:solidFill>
        <a:latin typeface="Montserrat" pitchFamily="2" charset="77"/>
        <a:ea typeface="+mn-ea"/>
        <a:cs typeface="+mn-cs"/>
      </a:defRPr>
    </a:lvl2pPr>
    <a:lvl3pPr marL="914400" algn="l" defTabSz="914400" rtl="0" eaLnBrk="1" latinLnBrk="0" hangingPunct="1">
      <a:defRPr sz="1200" b="0" i="0" kern="1200">
        <a:solidFill>
          <a:schemeClr val="tx1"/>
        </a:solidFill>
        <a:latin typeface="Montserrat" pitchFamily="2" charset="77"/>
        <a:ea typeface="+mn-ea"/>
        <a:cs typeface="+mn-cs"/>
      </a:defRPr>
    </a:lvl3pPr>
    <a:lvl4pPr marL="1371600" algn="l" defTabSz="914400" rtl="0" eaLnBrk="1" latinLnBrk="0" hangingPunct="1">
      <a:defRPr sz="1200" b="0" i="0" kern="1200">
        <a:solidFill>
          <a:schemeClr val="tx1"/>
        </a:solidFill>
        <a:latin typeface="Montserrat" pitchFamily="2" charset="77"/>
        <a:ea typeface="+mn-ea"/>
        <a:cs typeface="+mn-cs"/>
      </a:defRPr>
    </a:lvl4pPr>
    <a:lvl5pPr marL="1828800" algn="l" defTabSz="914400" rtl="0" eaLnBrk="1" latinLnBrk="0" hangingPunct="1">
      <a:defRPr sz="1200" b="0" i="0" kern="1200">
        <a:solidFill>
          <a:schemeClr val="tx1"/>
        </a:solidFill>
        <a:latin typeface="Montserrat" pitchFamily="2" charset="77"/>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b="0" i="0" dirty="0">
                <a:effectLst/>
                <a:latin typeface="-apple-system"/>
              </a:rPr>
              <a:t>1- Que es </a:t>
            </a:r>
            <a:r>
              <a:rPr lang="es-ES" b="0" i="0" dirty="0" err="1">
                <a:effectLst/>
                <a:latin typeface="-apple-system"/>
              </a:rPr>
              <a:t>SonarCloud</a:t>
            </a:r>
            <a:br>
              <a:rPr lang="es-ES" b="0" i="0" dirty="0">
                <a:effectLst/>
                <a:latin typeface="-apple-system"/>
              </a:rPr>
            </a:br>
            <a:r>
              <a:rPr lang="es-ES" b="0" i="0" dirty="0">
                <a:effectLst/>
                <a:latin typeface="-apple-system"/>
              </a:rPr>
              <a:t>1.1 Análisis estático de código</a:t>
            </a:r>
            <a:br>
              <a:rPr lang="es-ES" b="0" i="0" dirty="0">
                <a:effectLst/>
                <a:latin typeface="-apple-system"/>
              </a:rPr>
            </a:br>
            <a:r>
              <a:rPr lang="es-ES" b="0" i="0" dirty="0">
                <a:effectLst/>
                <a:latin typeface="-apple-system"/>
              </a:rPr>
              <a:t>1.2 </a:t>
            </a:r>
            <a:r>
              <a:rPr lang="es-ES" b="0" i="0" dirty="0" err="1">
                <a:effectLst/>
                <a:latin typeface="-apple-system"/>
              </a:rPr>
              <a:t>Pricing</a:t>
            </a:r>
            <a:br>
              <a:rPr lang="es-ES" b="0" i="0" dirty="0">
                <a:effectLst/>
                <a:latin typeface="-apple-system"/>
              </a:rPr>
            </a:br>
            <a:r>
              <a:rPr lang="es-ES" b="0" i="0" dirty="0">
                <a:effectLst/>
                <a:latin typeface="-apple-system"/>
              </a:rPr>
              <a:t>2- Añadiendo Sonar en </a:t>
            </a:r>
            <a:r>
              <a:rPr lang="es-ES" b="0" i="0" dirty="0" err="1">
                <a:effectLst/>
                <a:latin typeface="-apple-system"/>
              </a:rPr>
              <a:t>AzureDevOps</a:t>
            </a:r>
            <a:br>
              <a:rPr lang="es-ES" b="0" i="0" dirty="0">
                <a:effectLst/>
                <a:latin typeface="-apple-system"/>
              </a:rPr>
            </a:br>
            <a:r>
              <a:rPr lang="es-ES" b="0" i="0" dirty="0">
                <a:effectLst/>
                <a:latin typeface="-apple-system"/>
              </a:rPr>
              <a:t>2.1 Aplicación </a:t>
            </a:r>
            <a:r>
              <a:rPr lang="es-ES" b="0" i="0" dirty="0" err="1">
                <a:effectLst/>
                <a:latin typeface="-apple-system"/>
              </a:rPr>
              <a:t>backend</a:t>
            </a:r>
            <a:br>
              <a:rPr lang="es-ES" b="0" i="0" dirty="0">
                <a:effectLst/>
                <a:latin typeface="-apple-system"/>
              </a:rPr>
            </a:br>
            <a:r>
              <a:rPr lang="es-ES" b="0" i="0" dirty="0">
                <a:effectLst/>
                <a:latin typeface="-apple-system"/>
              </a:rPr>
              <a:t>2.2 Aplicación </a:t>
            </a:r>
            <a:r>
              <a:rPr lang="es-ES" b="0" i="0" dirty="0" err="1">
                <a:effectLst/>
                <a:latin typeface="-apple-system"/>
              </a:rPr>
              <a:t>frontend</a:t>
            </a:r>
            <a:r>
              <a:rPr lang="es-ES" b="0" i="0" dirty="0">
                <a:effectLst/>
                <a:latin typeface="-apple-system"/>
              </a:rPr>
              <a:t> (</a:t>
            </a:r>
            <a:r>
              <a:rPr lang="es-ES" b="0" i="0" dirty="0" err="1">
                <a:effectLst/>
                <a:latin typeface="-apple-system"/>
              </a:rPr>
              <a:t>react</a:t>
            </a:r>
            <a:r>
              <a:rPr lang="es-ES" b="0" i="0" dirty="0">
                <a:effectLst/>
                <a:latin typeface="-apple-system"/>
              </a:rPr>
              <a:t>)</a:t>
            </a:r>
            <a:br>
              <a:rPr lang="es-ES" b="0" i="0" dirty="0">
                <a:effectLst/>
                <a:latin typeface="-apple-system"/>
              </a:rPr>
            </a:br>
            <a:r>
              <a:rPr lang="es-ES" b="0" i="0" dirty="0">
                <a:effectLst/>
                <a:latin typeface="-apple-system"/>
              </a:rPr>
              <a:t>3- Añadiendo Sonar en </a:t>
            </a:r>
            <a:r>
              <a:rPr lang="es-ES" b="0" i="0" dirty="0" err="1">
                <a:effectLst/>
                <a:latin typeface="-apple-system"/>
              </a:rPr>
              <a:t>Github</a:t>
            </a:r>
            <a:br>
              <a:rPr lang="es-ES" b="0" i="0" dirty="0">
                <a:effectLst/>
                <a:latin typeface="-apple-system"/>
              </a:rPr>
            </a:br>
            <a:r>
              <a:rPr lang="es-ES" b="0" i="0" dirty="0">
                <a:effectLst/>
                <a:latin typeface="-apple-system"/>
              </a:rPr>
              <a:t>3.1Aplicación </a:t>
            </a:r>
            <a:r>
              <a:rPr lang="es-ES" b="0" i="0" dirty="0" err="1">
                <a:effectLst/>
                <a:latin typeface="-apple-system"/>
              </a:rPr>
              <a:t>backend</a:t>
            </a:r>
            <a:r>
              <a:rPr lang="es-ES" b="0" i="0" dirty="0">
                <a:effectLst/>
                <a:latin typeface="-apple-system"/>
              </a:rPr>
              <a:t> y </a:t>
            </a:r>
            <a:r>
              <a:rPr lang="es-ES" b="0" i="0" dirty="0" err="1">
                <a:effectLst/>
                <a:latin typeface="-apple-system"/>
              </a:rPr>
              <a:t>frontend</a:t>
            </a:r>
            <a:r>
              <a:rPr lang="es-ES" b="0" i="0" dirty="0">
                <a:effectLst/>
                <a:latin typeface="-apple-system"/>
              </a:rPr>
              <a:t> en el mismo repositorio</a:t>
            </a:r>
            <a:br>
              <a:rPr lang="es-ES" b="0" i="0" dirty="0">
                <a:effectLst/>
                <a:latin typeface="-apple-system"/>
              </a:rPr>
            </a:br>
            <a:r>
              <a:rPr lang="es-ES" b="0" i="0" dirty="0">
                <a:effectLst/>
                <a:latin typeface="-apple-system"/>
              </a:rPr>
              <a:t>4- Visitando los análisis</a:t>
            </a:r>
            <a:br>
              <a:rPr lang="es-ES" b="0" i="0" dirty="0">
                <a:effectLst/>
                <a:latin typeface="-apple-system"/>
              </a:rPr>
            </a:br>
            <a:r>
              <a:rPr lang="es-ES" b="0" i="0" dirty="0">
                <a:effectLst/>
                <a:latin typeface="-apple-system"/>
              </a:rPr>
              <a:t>5- Q&amp;A</a:t>
            </a:r>
          </a:p>
          <a:p>
            <a:endParaRPr lang="es-ES" dirty="0"/>
          </a:p>
        </p:txBody>
      </p:sp>
      <p:sp>
        <p:nvSpPr>
          <p:cNvPr id="4" name="Marcador de número de diapositiva 3"/>
          <p:cNvSpPr>
            <a:spLocks noGrp="1"/>
          </p:cNvSpPr>
          <p:nvPr>
            <p:ph type="sldNum" sz="quarter" idx="5"/>
          </p:nvPr>
        </p:nvSpPr>
        <p:spPr/>
        <p:txBody>
          <a:bodyPr/>
          <a:lstStyle/>
          <a:p>
            <a:fld id="{F334AA0A-9FC8-FA42-92A8-9963D1558654}" type="slidenum">
              <a:rPr lang="en-US" smtClean="0"/>
              <a:pPr/>
              <a:t>3</a:t>
            </a:fld>
            <a:endParaRPr lang="en-US"/>
          </a:p>
        </p:txBody>
      </p:sp>
    </p:spTree>
    <p:extLst>
      <p:ext uri="{BB962C8B-B14F-4D97-AF65-F5344CB8AC3E}">
        <p14:creationId xmlns:p14="http://schemas.microsoft.com/office/powerpoint/2010/main" val="29351276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F334AA0A-9FC8-FA42-92A8-9963D1558654}" type="slidenum">
              <a:rPr lang="en-US" smtClean="0"/>
              <a:pPr/>
              <a:t>6</a:t>
            </a:fld>
            <a:endParaRPr lang="en-US"/>
          </a:p>
        </p:txBody>
      </p:sp>
    </p:spTree>
    <p:extLst>
      <p:ext uri="{BB962C8B-B14F-4D97-AF65-F5344CB8AC3E}">
        <p14:creationId xmlns:p14="http://schemas.microsoft.com/office/powerpoint/2010/main" val="129938419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91.emf"/><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64.png"/><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64.png"/><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166.svg"/><Relationship Id="rId2" Type="http://schemas.openxmlformats.org/officeDocument/2006/relationships/image" Target="../media/image165.png"/><Relationship Id="rId1" Type="http://schemas.openxmlformats.org/officeDocument/2006/relationships/slideMaster" Target="../slideMasters/slideMaster7.xml"/><Relationship Id="rId5" Type="http://schemas.microsoft.com/office/2007/relationships/hdphoto" Target="../media/hdphoto1.wdp"/><Relationship Id="rId4" Type="http://schemas.openxmlformats.org/officeDocument/2006/relationships/image" Target="../media/image164.png"/></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166.svg"/><Relationship Id="rId2" Type="http://schemas.openxmlformats.org/officeDocument/2006/relationships/image" Target="../media/image165.png"/><Relationship Id="rId1" Type="http://schemas.openxmlformats.org/officeDocument/2006/relationships/slideMaster" Target="../slideMasters/slideMaster7.xml"/><Relationship Id="rId5" Type="http://schemas.microsoft.com/office/2007/relationships/hdphoto" Target="../media/hdphoto1.wdp"/><Relationship Id="rId4" Type="http://schemas.openxmlformats.org/officeDocument/2006/relationships/image" Target="../media/image164.png"/></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Master" Target="../slideMasters/slideMaster7.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163.emf"/><Relationship Id="rId2" Type="http://schemas.openxmlformats.org/officeDocument/2006/relationships/image" Target="../media/image162.png"/><Relationship Id="rId1" Type="http://schemas.openxmlformats.org/officeDocument/2006/relationships/slideMaster" Target="../slideMasters/slideMaster7.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93.emf"/><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95.emf"/><Relationship Id="rId7" Type="http://schemas.openxmlformats.org/officeDocument/2006/relationships/image" Target="../media/image99.emf"/><Relationship Id="rId2" Type="http://schemas.openxmlformats.org/officeDocument/2006/relationships/image" Target="../media/image94.emf"/><Relationship Id="rId1" Type="http://schemas.openxmlformats.org/officeDocument/2006/relationships/slideMaster" Target="../slideMasters/slideMaster1.xml"/><Relationship Id="rId6" Type="http://schemas.openxmlformats.org/officeDocument/2006/relationships/image" Target="../media/image98.emf"/><Relationship Id="rId5" Type="http://schemas.openxmlformats.org/officeDocument/2006/relationships/image" Target="../media/image97.emf"/><Relationship Id="rId4" Type="http://schemas.openxmlformats.org/officeDocument/2006/relationships/image" Target="../media/image96.emf"/></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01.emf"/><Relationship Id="rId2" Type="http://schemas.openxmlformats.org/officeDocument/2006/relationships/image" Target="../media/image100.emf"/><Relationship Id="rId1" Type="http://schemas.openxmlformats.org/officeDocument/2006/relationships/slideMaster" Target="../slideMasters/slideMaster2.xml"/><Relationship Id="rId5" Type="http://schemas.openxmlformats.org/officeDocument/2006/relationships/image" Target="../media/image103.emf"/><Relationship Id="rId4" Type="http://schemas.openxmlformats.org/officeDocument/2006/relationships/image" Target="../media/image102.emf"/></Relationships>
</file>

<file path=ppt/slideLayouts/_rels/slideLayout22.xml.rels><?xml version="1.0" encoding="UTF-8" standalone="yes"?>
<Relationships xmlns="http://schemas.openxmlformats.org/package/2006/relationships"><Relationship Id="rId8" Type="http://schemas.openxmlformats.org/officeDocument/2006/relationships/image" Target="../media/image4.emf"/><Relationship Id="rId3" Type="http://schemas.openxmlformats.org/officeDocument/2006/relationships/image" Target="../media/image6.svg"/><Relationship Id="rId7" Type="http://schemas.openxmlformats.org/officeDocument/2006/relationships/image" Target="../media/image3.emf"/><Relationship Id="rId12" Type="http://schemas.openxmlformats.org/officeDocument/2006/relationships/image" Target="../media/image13.jpeg"/><Relationship Id="rId2" Type="http://schemas.openxmlformats.org/officeDocument/2006/relationships/image" Target="../media/image5.png"/><Relationship Id="rId1" Type="http://schemas.openxmlformats.org/officeDocument/2006/relationships/slideMaster" Target="../slideMasters/slideMaster2.xml"/><Relationship Id="rId6" Type="http://schemas.openxmlformats.org/officeDocument/2006/relationships/image" Target="../media/image12.emf"/><Relationship Id="rId11" Type="http://schemas.openxmlformats.org/officeDocument/2006/relationships/image" Target="../media/image11.emf"/><Relationship Id="rId5" Type="http://schemas.openxmlformats.org/officeDocument/2006/relationships/image" Target="../media/image8.svg"/><Relationship Id="rId10" Type="http://schemas.openxmlformats.org/officeDocument/2006/relationships/image" Target="../media/image10.emf"/><Relationship Id="rId4" Type="http://schemas.openxmlformats.org/officeDocument/2006/relationships/image" Target="../media/image7.png"/><Relationship Id="rId9" Type="http://schemas.openxmlformats.org/officeDocument/2006/relationships/image" Target="../media/image9.png"/></Relationships>
</file>

<file path=ppt/slideLayouts/_rels/slideLayout23.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5.svg"/><Relationship Id="rId3" Type="http://schemas.openxmlformats.org/officeDocument/2006/relationships/image" Target="../media/image15.svg"/><Relationship Id="rId7" Type="http://schemas.openxmlformats.org/officeDocument/2006/relationships/image" Target="../media/image19.svg"/><Relationship Id="rId12" Type="http://schemas.openxmlformats.org/officeDocument/2006/relationships/image" Target="../media/image24.png"/><Relationship Id="rId2" Type="http://schemas.openxmlformats.org/officeDocument/2006/relationships/image" Target="../media/image14.png"/><Relationship Id="rId1" Type="http://schemas.openxmlformats.org/officeDocument/2006/relationships/slideMaster" Target="../slideMasters/slideMaster2.xml"/><Relationship Id="rId6" Type="http://schemas.openxmlformats.org/officeDocument/2006/relationships/image" Target="../media/image18.png"/><Relationship Id="rId11" Type="http://schemas.openxmlformats.org/officeDocument/2006/relationships/image" Target="../media/image23.svg"/><Relationship Id="rId5" Type="http://schemas.openxmlformats.org/officeDocument/2006/relationships/image" Target="../media/image17.sv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svg"/></Relationships>
</file>

<file path=ppt/slideLayouts/_rels/slideLayout24.xml.rels><?xml version="1.0" encoding="UTF-8" standalone="yes"?>
<Relationships xmlns="http://schemas.openxmlformats.org/package/2006/relationships"><Relationship Id="rId13" Type="http://schemas.openxmlformats.org/officeDocument/2006/relationships/image" Target="../media/image37.png"/><Relationship Id="rId18" Type="http://schemas.openxmlformats.org/officeDocument/2006/relationships/image" Target="../media/image42.png"/><Relationship Id="rId26" Type="http://schemas.openxmlformats.org/officeDocument/2006/relationships/image" Target="../media/image50.png"/><Relationship Id="rId3" Type="http://schemas.openxmlformats.org/officeDocument/2006/relationships/image" Target="../media/image27.emf"/><Relationship Id="rId21" Type="http://schemas.openxmlformats.org/officeDocument/2006/relationships/image" Target="../media/image45.png"/><Relationship Id="rId34" Type="http://schemas.openxmlformats.org/officeDocument/2006/relationships/image" Target="../media/image58.png"/><Relationship Id="rId7" Type="http://schemas.openxmlformats.org/officeDocument/2006/relationships/image" Target="../media/image31.png"/><Relationship Id="rId12" Type="http://schemas.openxmlformats.org/officeDocument/2006/relationships/image" Target="../media/image36.png"/><Relationship Id="rId17" Type="http://schemas.openxmlformats.org/officeDocument/2006/relationships/image" Target="../media/image41.png"/><Relationship Id="rId25" Type="http://schemas.openxmlformats.org/officeDocument/2006/relationships/image" Target="../media/image49.png"/><Relationship Id="rId33" Type="http://schemas.openxmlformats.org/officeDocument/2006/relationships/image" Target="../media/image57.png"/><Relationship Id="rId2" Type="http://schemas.openxmlformats.org/officeDocument/2006/relationships/image" Target="../media/image26.emf"/><Relationship Id="rId16" Type="http://schemas.openxmlformats.org/officeDocument/2006/relationships/image" Target="../media/image40.png"/><Relationship Id="rId20" Type="http://schemas.openxmlformats.org/officeDocument/2006/relationships/image" Target="../media/image44.png"/><Relationship Id="rId29" Type="http://schemas.openxmlformats.org/officeDocument/2006/relationships/image" Target="../media/image53.png"/><Relationship Id="rId1" Type="http://schemas.openxmlformats.org/officeDocument/2006/relationships/slideMaster" Target="../slideMasters/slideMaster2.xml"/><Relationship Id="rId6" Type="http://schemas.openxmlformats.org/officeDocument/2006/relationships/image" Target="../media/image30.emf"/><Relationship Id="rId11" Type="http://schemas.openxmlformats.org/officeDocument/2006/relationships/image" Target="../media/image35.png"/><Relationship Id="rId24" Type="http://schemas.openxmlformats.org/officeDocument/2006/relationships/image" Target="../media/image48.png"/><Relationship Id="rId32" Type="http://schemas.openxmlformats.org/officeDocument/2006/relationships/image" Target="../media/image56.png"/><Relationship Id="rId5" Type="http://schemas.openxmlformats.org/officeDocument/2006/relationships/image" Target="../media/image29.emf"/><Relationship Id="rId15" Type="http://schemas.openxmlformats.org/officeDocument/2006/relationships/image" Target="../media/image39.png"/><Relationship Id="rId23" Type="http://schemas.openxmlformats.org/officeDocument/2006/relationships/image" Target="../media/image47.png"/><Relationship Id="rId28" Type="http://schemas.openxmlformats.org/officeDocument/2006/relationships/image" Target="../media/image52.png"/><Relationship Id="rId10" Type="http://schemas.openxmlformats.org/officeDocument/2006/relationships/image" Target="../media/image34.png"/><Relationship Id="rId19" Type="http://schemas.openxmlformats.org/officeDocument/2006/relationships/image" Target="../media/image43.png"/><Relationship Id="rId31" Type="http://schemas.openxmlformats.org/officeDocument/2006/relationships/image" Target="../media/image55.png"/><Relationship Id="rId4" Type="http://schemas.openxmlformats.org/officeDocument/2006/relationships/image" Target="../media/image28.emf"/><Relationship Id="rId9" Type="http://schemas.openxmlformats.org/officeDocument/2006/relationships/image" Target="../media/image33.png"/><Relationship Id="rId14" Type="http://schemas.openxmlformats.org/officeDocument/2006/relationships/image" Target="../media/image38.png"/><Relationship Id="rId22" Type="http://schemas.openxmlformats.org/officeDocument/2006/relationships/image" Target="../media/image46.png"/><Relationship Id="rId27" Type="http://schemas.openxmlformats.org/officeDocument/2006/relationships/image" Target="../media/image51.png"/><Relationship Id="rId30" Type="http://schemas.openxmlformats.org/officeDocument/2006/relationships/image" Target="../media/image54.png"/><Relationship Id="rId35" Type="http://schemas.openxmlformats.org/officeDocument/2006/relationships/image" Target="../media/image59.jpeg"/><Relationship Id="rId8" Type="http://schemas.openxmlformats.org/officeDocument/2006/relationships/image" Target="../media/image32.png"/></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8" Type="http://schemas.openxmlformats.org/officeDocument/2006/relationships/image" Target="../media/image67.emf"/><Relationship Id="rId13" Type="http://schemas.openxmlformats.org/officeDocument/2006/relationships/image" Target="../media/image72.png"/><Relationship Id="rId3" Type="http://schemas.openxmlformats.org/officeDocument/2006/relationships/image" Target="../media/image62.png"/><Relationship Id="rId7" Type="http://schemas.openxmlformats.org/officeDocument/2006/relationships/image" Target="../media/image66.png"/><Relationship Id="rId12" Type="http://schemas.openxmlformats.org/officeDocument/2006/relationships/image" Target="../media/image71.png"/><Relationship Id="rId2" Type="http://schemas.openxmlformats.org/officeDocument/2006/relationships/image" Target="../media/image61.emf"/><Relationship Id="rId1" Type="http://schemas.openxmlformats.org/officeDocument/2006/relationships/slideMaster" Target="../slideMasters/slideMaster2.xml"/><Relationship Id="rId6" Type="http://schemas.openxmlformats.org/officeDocument/2006/relationships/image" Target="../media/image65.png"/><Relationship Id="rId11" Type="http://schemas.openxmlformats.org/officeDocument/2006/relationships/image" Target="../media/image70.emf"/><Relationship Id="rId5" Type="http://schemas.openxmlformats.org/officeDocument/2006/relationships/image" Target="../media/image64.jpeg"/><Relationship Id="rId10" Type="http://schemas.openxmlformats.org/officeDocument/2006/relationships/image" Target="../media/image69.png"/><Relationship Id="rId4" Type="http://schemas.openxmlformats.org/officeDocument/2006/relationships/image" Target="../media/image63.emf"/><Relationship Id="rId9" Type="http://schemas.openxmlformats.org/officeDocument/2006/relationships/image" Target="../media/image68.png"/><Relationship Id="rId14" Type="http://schemas.openxmlformats.org/officeDocument/2006/relationships/image" Target="../media/image73.emf"/></Relationships>
</file>

<file path=ppt/slideLayouts/_rels/slideLayout27.xml.rels><?xml version="1.0" encoding="UTF-8" standalone="yes"?>
<Relationships xmlns="http://schemas.openxmlformats.org/package/2006/relationships"><Relationship Id="rId8" Type="http://schemas.openxmlformats.org/officeDocument/2006/relationships/image" Target="../media/image80.jpeg"/><Relationship Id="rId3" Type="http://schemas.openxmlformats.org/officeDocument/2006/relationships/image" Target="../media/image75.svg"/><Relationship Id="rId7" Type="http://schemas.openxmlformats.org/officeDocument/2006/relationships/image" Target="../media/image79.png"/><Relationship Id="rId2" Type="http://schemas.openxmlformats.org/officeDocument/2006/relationships/image" Target="../media/image74.png"/><Relationship Id="rId1" Type="http://schemas.openxmlformats.org/officeDocument/2006/relationships/slideMaster" Target="../slideMasters/slideMaster2.xml"/><Relationship Id="rId6" Type="http://schemas.openxmlformats.org/officeDocument/2006/relationships/image" Target="../media/image78.emf"/><Relationship Id="rId11" Type="http://schemas.openxmlformats.org/officeDocument/2006/relationships/image" Target="../media/image83.emf"/><Relationship Id="rId5" Type="http://schemas.openxmlformats.org/officeDocument/2006/relationships/image" Target="../media/image77.png"/><Relationship Id="rId10" Type="http://schemas.openxmlformats.org/officeDocument/2006/relationships/image" Target="../media/image82.png"/><Relationship Id="rId4" Type="http://schemas.openxmlformats.org/officeDocument/2006/relationships/image" Target="../media/image76.emf"/><Relationship Id="rId9" Type="http://schemas.openxmlformats.org/officeDocument/2006/relationships/image" Target="../media/image81.emf"/></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85.emf"/><Relationship Id="rId7" Type="http://schemas.openxmlformats.org/officeDocument/2006/relationships/image" Target="../media/image89.emf"/><Relationship Id="rId2" Type="http://schemas.openxmlformats.org/officeDocument/2006/relationships/image" Target="../media/image84.png"/><Relationship Id="rId1" Type="http://schemas.openxmlformats.org/officeDocument/2006/relationships/slideMaster" Target="../slideMasters/slideMaster2.xml"/><Relationship Id="rId6" Type="http://schemas.openxmlformats.org/officeDocument/2006/relationships/image" Target="../media/image88.png"/><Relationship Id="rId5" Type="http://schemas.openxmlformats.org/officeDocument/2006/relationships/image" Target="../media/image87.svg"/><Relationship Id="rId4" Type="http://schemas.openxmlformats.org/officeDocument/2006/relationships/image" Target="../media/image86.png"/></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emf"/><Relationship Id="rId7" Type="http://schemas.openxmlformats.org/officeDocument/2006/relationships/image" Target="../media/image8.svg"/><Relationship Id="rId12" Type="http://schemas.openxmlformats.org/officeDocument/2006/relationships/image" Target="../media/image13.jpeg"/><Relationship Id="rId2" Type="http://schemas.openxmlformats.org/officeDocument/2006/relationships/image" Target="../media/image3.emf"/><Relationship Id="rId1" Type="http://schemas.openxmlformats.org/officeDocument/2006/relationships/slideMaster" Target="../slideMasters/slideMaster1.xml"/><Relationship Id="rId6" Type="http://schemas.openxmlformats.org/officeDocument/2006/relationships/image" Target="../media/image7.png"/><Relationship Id="rId11" Type="http://schemas.openxmlformats.org/officeDocument/2006/relationships/image" Target="../media/image12.emf"/><Relationship Id="rId5" Type="http://schemas.openxmlformats.org/officeDocument/2006/relationships/image" Target="../media/image6.svg"/><Relationship Id="rId10" Type="http://schemas.openxmlformats.org/officeDocument/2006/relationships/image" Target="../media/image11.emf"/><Relationship Id="rId4" Type="http://schemas.openxmlformats.org/officeDocument/2006/relationships/image" Target="../media/image5.png"/><Relationship Id="rId9" Type="http://schemas.openxmlformats.org/officeDocument/2006/relationships/image" Target="../media/image10.emf"/></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91.emf"/><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93.em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95.emf"/><Relationship Id="rId7" Type="http://schemas.openxmlformats.org/officeDocument/2006/relationships/image" Target="../media/image99.emf"/><Relationship Id="rId2" Type="http://schemas.openxmlformats.org/officeDocument/2006/relationships/image" Target="../media/image94.emf"/><Relationship Id="rId1" Type="http://schemas.openxmlformats.org/officeDocument/2006/relationships/slideMaster" Target="../slideMasters/slideMaster2.xml"/><Relationship Id="rId6" Type="http://schemas.openxmlformats.org/officeDocument/2006/relationships/image" Target="../media/image98.emf"/><Relationship Id="rId5" Type="http://schemas.openxmlformats.org/officeDocument/2006/relationships/image" Target="../media/image97.emf"/><Relationship Id="rId4" Type="http://schemas.openxmlformats.org/officeDocument/2006/relationships/image" Target="../media/image96.emf"/></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5.svg"/><Relationship Id="rId3" Type="http://schemas.openxmlformats.org/officeDocument/2006/relationships/image" Target="../media/image15.svg"/><Relationship Id="rId7" Type="http://schemas.openxmlformats.org/officeDocument/2006/relationships/image" Target="../media/image19.svg"/><Relationship Id="rId12" Type="http://schemas.openxmlformats.org/officeDocument/2006/relationships/image" Target="../media/image24.png"/><Relationship Id="rId2" Type="http://schemas.openxmlformats.org/officeDocument/2006/relationships/image" Target="../media/image14.png"/><Relationship Id="rId1" Type="http://schemas.openxmlformats.org/officeDocument/2006/relationships/slideMaster" Target="../slideMasters/slideMaster1.xml"/><Relationship Id="rId6" Type="http://schemas.openxmlformats.org/officeDocument/2006/relationships/image" Target="../media/image18.png"/><Relationship Id="rId11" Type="http://schemas.openxmlformats.org/officeDocument/2006/relationships/image" Target="../media/image23.svg"/><Relationship Id="rId5" Type="http://schemas.openxmlformats.org/officeDocument/2006/relationships/image" Target="../media/image17.sv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sv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3" Type="http://schemas.openxmlformats.org/officeDocument/2006/relationships/image" Target="../media/image37.png"/><Relationship Id="rId18" Type="http://schemas.openxmlformats.org/officeDocument/2006/relationships/image" Target="../media/image42.png"/><Relationship Id="rId26" Type="http://schemas.openxmlformats.org/officeDocument/2006/relationships/image" Target="../media/image50.png"/><Relationship Id="rId3" Type="http://schemas.openxmlformats.org/officeDocument/2006/relationships/image" Target="../media/image27.emf"/><Relationship Id="rId21" Type="http://schemas.openxmlformats.org/officeDocument/2006/relationships/image" Target="../media/image45.png"/><Relationship Id="rId34" Type="http://schemas.openxmlformats.org/officeDocument/2006/relationships/image" Target="../media/image58.png"/><Relationship Id="rId7" Type="http://schemas.openxmlformats.org/officeDocument/2006/relationships/image" Target="../media/image31.png"/><Relationship Id="rId12" Type="http://schemas.openxmlformats.org/officeDocument/2006/relationships/image" Target="../media/image36.png"/><Relationship Id="rId17" Type="http://schemas.openxmlformats.org/officeDocument/2006/relationships/image" Target="../media/image41.png"/><Relationship Id="rId25" Type="http://schemas.openxmlformats.org/officeDocument/2006/relationships/image" Target="../media/image49.png"/><Relationship Id="rId33" Type="http://schemas.openxmlformats.org/officeDocument/2006/relationships/image" Target="../media/image57.png"/><Relationship Id="rId2" Type="http://schemas.openxmlformats.org/officeDocument/2006/relationships/image" Target="../media/image26.emf"/><Relationship Id="rId16" Type="http://schemas.openxmlformats.org/officeDocument/2006/relationships/image" Target="../media/image40.png"/><Relationship Id="rId20" Type="http://schemas.openxmlformats.org/officeDocument/2006/relationships/image" Target="../media/image44.png"/><Relationship Id="rId29" Type="http://schemas.openxmlformats.org/officeDocument/2006/relationships/image" Target="../media/image53.png"/><Relationship Id="rId1" Type="http://schemas.openxmlformats.org/officeDocument/2006/relationships/slideMaster" Target="../slideMasters/slideMaster1.xml"/><Relationship Id="rId6" Type="http://schemas.openxmlformats.org/officeDocument/2006/relationships/image" Target="../media/image30.emf"/><Relationship Id="rId11" Type="http://schemas.openxmlformats.org/officeDocument/2006/relationships/image" Target="../media/image35.png"/><Relationship Id="rId24" Type="http://schemas.openxmlformats.org/officeDocument/2006/relationships/image" Target="../media/image48.png"/><Relationship Id="rId32" Type="http://schemas.openxmlformats.org/officeDocument/2006/relationships/image" Target="../media/image56.png"/><Relationship Id="rId5" Type="http://schemas.openxmlformats.org/officeDocument/2006/relationships/image" Target="../media/image29.emf"/><Relationship Id="rId15" Type="http://schemas.openxmlformats.org/officeDocument/2006/relationships/image" Target="../media/image39.png"/><Relationship Id="rId23" Type="http://schemas.openxmlformats.org/officeDocument/2006/relationships/image" Target="../media/image47.png"/><Relationship Id="rId28" Type="http://schemas.openxmlformats.org/officeDocument/2006/relationships/image" Target="../media/image52.png"/><Relationship Id="rId10" Type="http://schemas.openxmlformats.org/officeDocument/2006/relationships/image" Target="../media/image34.png"/><Relationship Id="rId19" Type="http://schemas.openxmlformats.org/officeDocument/2006/relationships/image" Target="../media/image43.png"/><Relationship Id="rId31" Type="http://schemas.openxmlformats.org/officeDocument/2006/relationships/image" Target="../media/image55.png"/><Relationship Id="rId4" Type="http://schemas.openxmlformats.org/officeDocument/2006/relationships/image" Target="../media/image28.emf"/><Relationship Id="rId9" Type="http://schemas.openxmlformats.org/officeDocument/2006/relationships/image" Target="../media/image33.png"/><Relationship Id="rId14" Type="http://schemas.openxmlformats.org/officeDocument/2006/relationships/image" Target="../media/image38.png"/><Relationship Id="rId22" Type="http://schemas.openxmlformats.org/officeDocument/2006/relationships/image" Target="../media/image46.png"/><Relationship Id="rId27" Type="http://schemas.openxmlformats.org/officeDocument/2006/relationships/image" Target="../media/image51.png"/><Relationship Id="rId30" Type="http://schemas.openxmlformats.org/officeDocument/2006/relationships/image" Target="../media/image54.png"/><Relationship Id="rId35" Type="http://schemas.openxmlformats.org/officeDocument/2006/relationships/image" Target="../media/image59.jpeg"/><Relationship Id="rId8" Type="http://schemas.openxmlformats.org/officeDocument/2006/relationships/image" Target="../media/image32.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01.emf"/><Relationship Id="rId2" Type="http://schemas.openxmlformats.org/officeDocument/2006/relationships/image" Target="../media/image100.emf"/><Relationship Id="rId1" Type="http://schemas.openxmlformats.org/officeDocument/2006/relationships/slideMaster" Target="../slideMasters/slideMaster5.xml"/><Relationship Id="rId5" Type="http://schemas.openxmlformats.org/officeDocument/2006/relationships/image" Target="../media/image103.emf"/><Relationship Id="rId4" Type="http://schemas.openxmlformats.org/officeDocument/2006/relationships/image" Target="../media/image102.emf"/></Relationships>
</file>

<file path=ppt/slideLayouts/_rels/slideLayout64.xml.rels><?xml version="1.0" encoding="UTF-8" standalone="yes"?>
<Relationships xmlns="http://schemas.openxmlformats.org/package/2006/relationships"><Relationship Id="rId8" Type="http://schemas.openxmlformats.org/officeDocument/2006/relationships/image" Target="../media/image10.emf"/><Relationship Id="rId13" Type="http://schemas.openxmlformats.org/officeDocument/2006/relationships/image" Target="../media/image108.png"/><Relationship Id="rId3" Type="http://schemas.openxmlformats.org/officeDocument/2006/relationships/image" Target="../media/image4.emf"/><Relationship Id="rId7" Type="http://schemas.openxmlformats.org/officeDocument/2006/relationships/image" Target="../media/image8.svg"/><Relationship Id="rId12" Type="http://schemas.openxmlformats.org/officeDocument/2006/relationships/image" Target="../media/image107.emf"/><Relationship Id="rId2" Type="http://schemas.openxmlformats.org/officeDocument/2006/relationships/image" Target="../media/image3.emf"/><Relationship Id="rId16" Type="http://schemas.openxmlformats.org/officeDocument/2006/relationships/image" Target="../media/image111.png"/><Relationship Id="rId1" Type="http://schemas.openxmlformats.org/officeDocument/2006/relationships/slideMaster" Target="../slideMasters/slideMaster5.xml"/><Relationship Id="rId6" Type="http://schemas.openxmlformats.org/officeDocument/2006/relationships/image" Target="../media/image7.png"/><Relationship Id="rId11" Type="http://schemas.openxmlformats.org/officeDocument/2006/relationships/image" Target="../media/image106.png"/><Relationship Id="rId5" Type="http://schemas.openxmlformats.org/officeDocument/2006/relationships/image" Target="../media/image6.svg"/><Relationship Id="rId15" Type="http://schemas.openxmlformats.org/officeDocument/2006/relationships/image" Target="../media/image110.emf"/><Relationship Id="rId10" Type="http://schemas.openxmlformats.org/officeDocument/2006/relationships/image" Target="../media/image105.png"/><Relationship Id="rId4" Type="http://schemas.openxmlformats.org/officeDocument/2006/relationships/image" Target="../media/image5.png"/><Relationship Id="rId9" Type="http://schemas.openxmlformats.org/officeDocument/2006/relationships/image" Target="../media/image9.png"/><Relationship Id="rId14" Type="http://schemas.openxmlformats.org/officeDocument/2006/relationships/image" Target="../media/image109.png"/></Relationships>
</file>

<file path=ppt/slideLayouts/_rels/slideLayout65.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117.svg"/><Relationship Id="rId3" Type="http://schemas.openxmlformats.org/officeDocument/2006/relationships/image" Target="../media/image112.svg"/><Relationship Id="rId7" Type="http://schemas.openxmlformats.org/officeDocument/2006/relationships/image" Target="../media/image114.svg"/><Relationship Id="rId12" Type="http://schemas.openxmlformats.org/officeDocument/2006/relationships/image" Target="../media/image20.png"/><Relationship Id="rId2" Type="http://schemas.openxmlformats.org/officeDocument/2006/relationships/image" Target="../media/image24.png"/><Relationship Id="rId1" Type="http://schemas.openxmlformats.org/officeDocument/2006/relationships/slideMaster" Target="../slideMasters/slideMaster5.xml"/><Relationship Id="rId6" Type="http://schemas.openxmlformats.org/officeDocument/2006/relationships/image" Target="../media/image16.png"/><Relationship Id="rId11" Type="http://schemas.openxmlformats.org/officeDocument/2006/relationships/image" Target="../media/image116.svg"/><Relationship Id="rId5" Type="http://schemas.openxmlformats.org/officeDocument/2006/relationships/image" Target="../media/image113.svg"/><Relationship Id="rId15" Type="http://schemas.openxmlformats.org/officeDocument/2006/relationships/image" Target="../media/image119.svg"/><Relationship Id="rId10" Type="http://schemas.openxmlformats.org/officeDocument/2006/relationships/image" Target="../media/image14.png"/><Relationship Id="rId4" Type="http://schemas.openxmlformats.org/officeDocument/2006/relationships/image" Target="../media/image22.png"/><Relationship Id="rId9" Type="http://schemas.openxmlformats.org/officeDocument/2006/relationships/image" Target="../media/image115.svg"/><Relationship Id="rId14" Type="http://schemas.openxmlformats.org/officeDocument/2006/relationships/image" Target="../media/image118.png"/></Relationships>
</file>

<file path=ppt/slideLayouts/_rels/slideLayout66.xml.rels><?xml version="1.0" encoding="UTF-8" standalone="yes"?>
<Relationships xmlns="http://schemas.openxmlformats.org/package/2006/relationships"><Relationship Id="rId8" Type="http://schemas.openxmlformats.org/officeDocument/2006/relationships/image" Target="../media/image126.emf"/><Relationship Id="rId13" Type="http://schemas.openxmlformats.org/officeDocument/2006/relationships/image" Target="../media/image131.emf"/><Relationship Id="rId18" Type="http://schemas.openxmlformats.org/officeDocument/2006/relationships/image" Target="../media/image136.emf"/><Relationship Id="rId26" Type="http://schemas.openxmlformats.org/officeDocument/2006/relationships/image" Target="../media/image144.emf"/><Relationship Id="rId3" Type="http://schemas.openxmlformats.org/officeDocument/2006/relationships/image" Target="../media/image121.emf"/><Relationship Id="rId21" Type="http://schemas.openxmlformats.org/officeDocument/2006/relationships/image" Target="../media/image139.emf"/><Relationship Id="rId7" Type="http://schemas.openxmlformats.org/officeDocument/2006/relationships/image" Target="../media/image125.emf"/><Relationship Id="rId12" Type="http://schemas.openxmlformats.org/officeDocument/2006/relationships/image" Target="../media/image130.emf"/><Relationship Id="rId17" Type="http://schemas.openxmlformats.org/officeDocument/2006/relationships/image" Target="../media/image135.emf"/><Relationship Id="rId25" Type="http://schemas.openxmlformats.org/officeDocument/2006/relationships/image" Target="../media/image143.emf"/><Relationship Id="rId2" Type="http://schemas.openxmlformats.org/officeDocument/2006/relationships/image" Target="../media/image120.emf"/><Relationship Id="rId16" Type="http://schemas.openxmlformats.org/officeDocument/2006/relationships/image" Target="../media/image134.emf"/><Relationship Id="rId20" Type="http://schemas.openxmlformats.org/officeDocument/2006/relationships/image" Target="../media/image138.emf"/><Relationship Id="rId29" Type="http://schemas.openxmlformats.org/officeDocument/2006/relationships/image" Target="../media/image147.emf"/><Relationship Id="rId1" Type="http://schemas.openxmlformats.org/officeDocument/2006/relationships/slideMaster" Target="../slideMasters/slideMaster5.xml"/><Relationship Id="rId6" Type="http://schemas.openxmlformats.org/officeDocument/2006/relationships/image" Target="../media/image124.emf"/><Relationship Id="rId11" Type="http://schemas.openxmlformats.org/officeDocument/2006/relationships/image" Target="../media/image129.emf"/><Relationship Id="rId24" Type="http://schemas.openxmlformats.org/officeDocument/2006/relationships/image" Target="../media/image142.emf"/><Relationship Id="rId5" Type="http://schemas.openxmlformats.org/officeDocument/2006/relationships/image" Target="../media/image123.emf"/><Relationship Id="rId15" Type="http://schemas.openxmlformats.org/officeDocument/2006/relationships/image" Target="../media/image133.emf"/><Relationship Id="rId23" Type="http://schemas.openxmlformats.org/officeDocument/2006/relationships/image" Target="../media/image141.emf"/><Relationship Id="rId28" Type="http://schemas.openxmlformats.org/officeDocument/2006/relationships/image" Target="../media/image146.emf"/><Relationship Id="rId10" Type="http://schemas.openxmlformats.org/officeDocument/2006/relationships/image" Target="../media/image128.emf"/><Relationship Id="rId19" Type="http://schemas.openxmlformats.org/officeDocument/2006/relationships/image" Target="../media/image137.emf"/><Relationship Id="rId4" Type="http://schemas.openxmlformats.org/officeDocument/2006/relationships/image" Target="../media/image122.emf"/><Relationship Id="rId9" Type="http://schemas.openxmlformats.org/officeDocument/2006/relationships/image" Target="../media/image127.emf"/><Relationship Id="rId14" Type="http://schemas.openxmlformats.org/officeDocument/2006/relationships/image" Target="../media/image132.emf"/><Relationship Id="rId22" Type="http://schemas.openxmlformats.org/officeDocument/2006/relationships/image" Target="../media/image140.emf"/><Relationship Id="rId27" Type="http://schemas.openxmlformats.org/officeDocument/2006/relationships/image" Target="../media/image145.emf"/></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8" Type="http://schemas.openxmlformats.org/officeDocument/2006/relationships/image" Target="../media/image67.emf"/><Relationship Id="rId13" Type="http://schemas.openxmlformats.org/officeDocument/2006/relationships/image" Target="../media/image72.png"/><Relationship Id="rId3" Type="http://schemas.openxmlformats.org/officeDocument/2006/relationships/image" Target="../media/image62.png"/><Relationship Id="rId7" Type="http://schemas.openxmlformats.org/officeDocument/2006/relationships/image" Target="../media/image66.png"/><Relationship Id="rId12" Type="http://schemas.openxmlformats.org/officeDocument/2006/relationships/image" Target="../media/image71.png"/><Relationship Id="rId2" Type="http://schemas.openxmlformats.org/officeDocument/2006/relationships/image" Target="../media/image61.emf"/><Relationship Id="rId1" Type="http://schemas.openxmlformats.org/officeDocument/2006/relationships/slideMaster" Target="../slideMasters/slideMaster5.xml"/><Relationship Id="rId6" Type="http://schemas.openxmlformats.org/officeDocument/2006/relationships/image" Target="../media/image65.png"/><Relationship Id="rId11" Type="http://schemas.openxmlformats.org/officeDocument/2006/relationships/image" Target="../media/image70.emf"/><Relationship Id="rId5" Type="http://schemas.openxmlformats.org/officeDocument/2006/relationships/image" Target="../media/image64.jpeg"/><Relationship Id="rId10" Type="http://schemas.openxmlformats.org/officeDocument/2006/relationships/image" Target="../media/image69.png"/><Relationship Id="rId4" Type="http://schemas.openxmlformats.org/officeDocument/2006/relationships/image" Target="../media/image63.emf"/><Relationship Id="rId9" Type="http://schemas.openxmlformats.org/officeDocument/2006/relationships/image" Target="../media/image68.png"/><Relationship Id="rId14" Type="http://schemas.openxmlformats.org/officeDocument/2006/relationships/image" Target="../media/image73.emf"/></Relationships>
</file>

<file path=ppt/slideLayouts/_rels/slideLayout69.xml.rels><?xml version="1.0" encoding="UTF-8" standalone="yes"?>
<Relationships xmlns="http://schemas.openxmlformats.org/package/2006/relationships"><Relationship Id="rId8" Type="http://schemas.openxmlformats.org/officeDocument/2006/relationships/image" Target="../media/image80.jpeg"/><Relationship Id="rId3" Type="http://schemas.openxmlformats.org/officeDocument/2006/relationships/image" Target="../media/image75.svg"/><Relationship Id="rId7" Type="http://schemas.openxmlformats.org/officeDocument/2006/relationships/image" Target="../media/image79.png"/><Relationship Id="rId2" Type="http://schemas.openxmlformats.org/officeDocument/2006/relationships/image" Target="../media/image74.png"/><Relationship Id="rId1" Type="http://schemas.openxmlformats.org/officeDocument/2006/relationships/slideMaster" Target="../slideMasters/slideMaster5.xml"/><Relationship Id="rId6" Type="http://schemas.openxmlformats.org/officeDocument/2006/relationships/image" Target="../media/image78.emf"/><Relationship Id="rId11" Type="http://schemas.openxmlformats.org/officeDocument/2006/relationships/image" Target="../media/image83.emf"/><Relationship Id="rId5" Type="http://schemas.openxmlformats.org/officeDocument/2006/relationships/image" Target="../media/image77.png"/><Relationship Id="rId10" Type="http://schemas.openxmlformats.org/officeDocument/2006/relationships/image" Target="../media/image82.png"/><Relationship Id="rId4" Type="http://schemas.openxmlformats.org/officeDocument/2006/relationships/image" Target="../media/image76.emf"/><Relationship Id="rId9" Type="http://schemas.openxmlformats.org/officeDocument/2006/relationships/image" Target="../media/image81.emf"/></Relationships>
</file>

<file path=ppt/slideLayouts/_rels/slideLayout7.xml.rels><?xml version="1.0" encoding="UTF-8" standalone="yes"?>
<Relationships xmlns="http://schemas.openxmlformats.org/package/2006/relationships"><Relationship Id="rId8" Type="http://schemas.openxmlformats.org/officeDocument/2006/relationships/image" Target="../media/image67.emf"/><Relationship Id="rId13" Type="http://schemas.openxmlformats.org/officeDocument/2006/relationships/image" Target="../media/image72.png"/><Relationship Id="rId3" Type="http://schemas.openxmlformats.org/officeDocument/2006/relationships/image" Target="../media/image62.png"/><Relationship Id="rId7" Type="http://schemas.openxmlformats.org/officeDocument/2006/relationships/image" Target="../media/image66.png"/><Relationship Id="rId12" Type="http://schemas.openxmlformats.org/officeDocument/2006/relationships/image" Target="../media/image71.png"/><Relationship Id="rId2" Type="http://schemas.openxmlformats.org/officeDocument/2006/relationships/image" Target="../media/image61.emf"/><Relationship Id="rId1" Type="http://schemas.openxmlformats.org/officeDocument/2006/relationships/slideMaster" Target="../slideMasters/slideMaster1.xml"/><Relationship Id="rId6" Type="http://schemas.openxmlformats.org/officeDocument/2006/relationships/image" Target="../media/image65.png"/><Relationship Id="rId11" Type="http://schemas.openxmlformats.org/officeDocument/2006/relationships/image" Target="../media/image70.emf"/><Relationship Id="rId5" Type="http://schemas.openxmlformats.org/officeDocument/2006/relationships/image" Target="../media/image64.jpeg"/><Relationship Id="rId10" Type="http://schemas.openxmlformats.org/officeDocument/2006/relationships/image" Target="../media/image69.png"/><Relationship Id="rId4" Type="http://schemas.openxmlformats.org/officeDocument/2006/relationships/image" Target="../media/image63.emf"/><Relationship Id="rId9" Type="http://schemas.openxmlformats.org/officeDocument/2006/relationships/image" Target="../media/image68.png"/><Relationship Id="rId14" Type="http://schemas.openxmlformats.org/officeDocument/2006/relationships/image" Target="../media/image73.emf"/></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85.emf"/><Relationship Id="rId7" Type="http://schemas.openxmlformats.org/officeDocument/2006/relationships/image" Target="../media/image89.emf"/><Relationship Id="rId2" Type="http://schemas.openxmlformats.org/officeDocument/2006/relationships/image" Target="../media/image84.png"/><Relationship Id="rId1" Type="http://schemas.openxmlformats.org/officeDocument/2006/relationships/slideMaster" Target="../slideMasters/slideMaster5.xml"/><Relationship Id="rId6" Type="http://schemas.openxmlformats.org/officeDocument/2006/relationships/image" Target="../media/image88.png"/><Relationship Id="rId5" Type="http://schemas.openxmlformats.org/officeDocument/2006/relationships/image" Target="../media/image87.svg"/><Relationship Id="rId4" Type="http://schemas.openxmlformats.org/officeDocument/2006/relationships/image" Target="../media/image86.png"/></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91.emf"/><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93.emf"/><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8" Type="http://schemas.openxmlformats.org/officeDocument/2006/relationships/image" Target="../media/image153.svg"/><Relationship Id="rId13" Type="http://schemas.openxmlformats.org/officeDocument/2006/relationships/image" Target="../media/image158.png"/><Relationship Id="rId3" Type="http://schemas.openxmlformats.org/officeDocument/2006/relationships/image" Target="../media/image148.png"/><Relationship Id="rId7" Type="http://schemas.openxmlformats.org/officeDocument/2006/relationships/image" Target="../media/image152.png"/><Relationship Id="rId12" Type="http://schemas.openxmlformats.org/officeDocument/2006/relationships/image" Target="../media/image157.svg"/><Relationship Id="rId2" Type="http://schemas.openxmlformats.org/officeDocument/2006/relationships/image" Target="../media/image2.png"/><Relationship Id="rId16" Type="http://schemas.openxmlformats.org/officeDocument/2006/relationships/image" Target="../media/image161.svg"/><Relationship Id="rId1" Type="http://schemas.openxmlformats.org/officeDocument/2006/relationships/slideMaster" Target="../slideMasters/slideMaster5.xml"/><Relationship Id="rId6" Type="http://schemas.openxmlformats.org/officeDocument/2006/relationships/image" Target="../media/image151.svg"/><Relationship Id="rId11" Type="http://schemas.openxmlformats.org/officeDocument/2006/relationships/image" Target="../media/image156.png"/><Relationship Id="rId5" Type="http://schemas.openxmlformats.org/officeDocument/2006/relationships/image" Target="../media/image150.png"/><Relationship Id="rId15" Type="http://schemas.openxmlformats.org/officeDocument/2006/relationships/image" Target="../media/image160.png"/><Relationship Id="rId10" Type="http://schemas.openxmlformats.org/officeDocument/2006/relationships/image" Target="../media/image155.svg"/><Relationship Id="rId4" Type="http://schemas.openxmlformats.org/officeDocument/2006/relationships/image" Target="../media/image149.svg"/><Relationship Id="rId9" Type="http://schemas.openxmlformats.org/officeDocument/2006/relationships/image" Target="../media/image154.png"/><Relationship Id="rId14" Type="http://schemas.openxmlformats.org/officeDocument/2006/relationships/image" Target="../media/image159.sv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8" Type="http://schemas.openxmlformats.org/officeDocument/2006/relationships/image" Target="../media/image80.jpeg"/><Relationship Id="rId3" Type="http://schemas.openxmlformats.org/officeDocument/2006/relationships/image" Target="../media/image75.svg"/><Relationship Id="rId7" Type="http://schemas.openxmlformats.org/officeDocument/2006/relationships/image" Target="../media/image79.png"/><Relationship Id="rId2" Type="http://schemas.openxmlformats.org/officeDocument/2006/relationships/image" Target="../media/image74.png"/><Relationship Id="rId1" Type="http://schemas.openxmlformats.org/officeDocument/2006/relationships/slideMaster" Target="../slideMasters/slideMaster1.xml"/><Relationship Id="rId6" Type="http://schemas.openxmlformats.org/officeDocument/2006/relationships/image" Target="../media/image78.emf"/><Relationship Id="rId11" Type="http://schemas.openxmlformats.org/officeDocument/2006/relationships/image" Target="../media/image83.emf"/><Relationship Id="rId5" Type="http://schemas.openxmlformats.org/officeDocument/2006/relationships/image" Target="../media/image77.png"/><Relationship Id="rId10" Type="http://schemas.openxmlformats.org/officeDocument/2006/relationships/image" Target="../media/image82.png"/><Relationship Id="rId4" Type="http://schemas.openxmlformats.org/officeDocument/2006/relationships/image" Target="../media/image76.emf"/><Relationship Id="rId9" Type="http://schemas.openxmlformats.org/officeDocument/2006/relationships/image" Target="../media/image81.emf"/></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8" Type="http://schemas.openxmlformats.org/officeDocument/2006/relationships/image" Target="../media/image126.emf"/><Relationship Id="rId13" Type="http://schemas.openxmlformats.org/officeDocument/2006/relationships/image" Target="../media/image131.emf"/><Relationship Id="rId18" Type="http://schemas.openxmlformats.org/officeDocument/2006/relationships/image" Target="../media/image136.emf"/><Relationship Id="rId26" Type="http://schemas.openxmlformats.org/officeDocument/2006/relationships/image" Target="../media/image144.emf"/><Relationship Id="rId3" Type="http://schemas.openxmlformats.org/officeDocument/2006/relationships/image" Target="../media/image121.emf"/><Relationship Id="rId21" Type="http://schemas.openxmlformats.org/officeDocument/2006/relationships/image" Target="../media/image139.emf"/><Relationship Id="rId7" Type="http://schemas.openxmlformats.org/officeDocument/2006/relationships/image" Target="../media/image125.emf"/><Relationship Id="rId12" Type="http://schemas.openxmlformats.org/officeDocument/2006/relationships/image" Target="../media/image130.emf"/><Relationship Id="rId17" Type="http://schemas.openxmlformats.org/officeDocument/2006/relationships/image" Target="../media/image135.emf"/><Relationship Id="rId25" Type="http://schemas.openxmlformats.org/officeDocument/2006/relationships/image" Target="../media/image143.emf"/><Relationship Id="rId2" Type="http://schemas.openxmlformats.org/officeDocument/2006/relationships/image" Target="../media/image120.emf"/><Relationship Id="rId16" Type="http://schemas.openxmlformats.org/officeDocument/2006/relationships/image" Target="../media/image134.emf"/><Relationship Id="rId20" Type="http://schemas.openxmlformats.org/officeDocument/2006/relationships/image" Target="../media/image138.emf"/><Relationship Id="rId29" Type="http://schemas.openxmlformats.org/officeDocument/2006/relationships/image" Target="../media/image147.emf"/><Relationship Id="rId1" Type="http://schemas.openxmlformats.org/officeDocument/2006/relationships/slideMaster" Target="../slideMasters/slideMaster6.xml"/><Relationship Id="rId6" Type="http://schemas.openxmlformats.org/officeDocument/2006/relationships/image" Target="../media/image124.emf"/><Relationship Id="rId11" Type="http://schemas.openxmlformats.org/officeDocument/2006/relationships/image" Target="../media/image129.emf"/><Relationship Id="rId24" Type="http://schemas.openxmlformats.org/officeDocument/2006/relationships/image" Target="../media/image142.emf"/><Relationship Id="rId5" Type="http://schemas.openxmlformats.org/officeDocument/2006/relationships/image" Target="../media/image123.emf"/><Relationship Id="rId15" Type="http://schemas.openxmlformats.org/officeDocument/2006/relationships/image" Target="../media/image133.emf"/><Relationship Id="rId23" Type="http://schemas.openxmlformats.org/officeDocument/2006/relationships/image" Target="../media/image141.emf"/><Relationship Id="rId28" Type="http://schemas.openxmlformats.org/officeDocument/2006/relationships/image" Target="../media/image146.emf"/><Relationship Id="rId10" Type="http://schemas.openxmlformats.org/officeDocument/2006/relationships/image" Target="../media/image128.emf"/><Relationship Id="rId19" Type="http://schemas.openxmlformats.org/officeDocument/2006/relationships/image" Target="../media/image137.emf"/><Relationship Id="rId4" Type="http://schemas.openxmlformats.org/officeDocument/2006/relationships/image" Target="../media/image122.emf"/><Relationship Id="rId9" Type="http://schemas.openxmlformats.org/officeDocument/2006/relationships/image" Target="../media/image127.emf"/><Relationship Id="rId14" Type="http://schemas.openxmlformats.org/officeDocument/2006/relationships/image" Target="../media/image132.emf"/><Relationship Id="rId22" Type="http://schemas.openxmlformats.org/officeDocument/2006/relationships/image" Target="../media/image140.emf"/><Relationship Id="rId27" Type="http://schemas.openxmlformats.org/officeDocument/2006/relationships/image" Target="../media/image145.emf"/></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5.emf"/><Relationship Id="rId7" Type="http://schemas.openxmlformats.org/officeDocument/2006/relationships/image" Target="../media/image89.emf"/><Relationship Id="rId2" Type="http://schemas.openxmlformats.org/officeDocument/2006/relationships/image" Target="../media/image84.png"/><Relationship Id="rId1" Type="http://schemas.openxmlformats.org/officeDocument/2006/relationships/slideMaster" Target="../slideMasters/slideMaster1.xml"/><Relationship Id="rId6" Type="http://schemas.openxmlformats.org/officeDocument/2006/relationships/image" Target="../media/image88.png"/><Relationship Id="rId5" Type="http://schemas.openxmlformats.org/officeDocument/2006/relationships/image" Target="../media/image87.svg"/><Relationship Id="rId4" Type="http://schemas.openxmlformats.org/officeDocument/2006/relationships/image" Target="../media/image86.pn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93.emf"/><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8" Type="http://schemas.openxmlformats.org/officeDocument/2006/relationships/image" Target="../media/image153.svg"/><Relationship Id="rId13" Type="http://schemas.openxmlformats.org/officeDocument/2006/relationships/image" Target="../media/image158.png"/><Relationship Id="rId3" Type="http://schemas.openxmlformats.org/officeDocument/2006/relationships/image" Target="../media/image148.png"/><Relationship Id="rId7" Type="http://schemas.openxmlformats.org/officeDocument/2006/relationships/image" Target="../media/image152.png"/><Relationship Id="rId12" Type="http://schemas.openxmlformats.org/officeDocument/2006/relationships/image" Target="../media/image157.svg"/><Relationship Id="rId2" Type="http://schemas.openxmlformats.org/officeDocument/2006/relationships/image" Target="../media/image2.png"/><Relationship Id="rId16" Type="http://schemas.openxmlformats.org/officeDocument/2006/relationships/image" Target="../media/image161.svg"/><Relationship Id="rId1" Type="http://schemas.openxmlformats.org/officeDocument/2006/relationships/slideMaster" Target="../slideMasters/slideMaster6.xml"/><Relationship Id="rId6" Type="http://schemas.openxmlformats.org/officeDocument/2006/relationships/image" Target="../media/image151.svg"/><Relationship Id="rId11" Type="http://schemas.openxmlformats.org/officeDocument/2006/relationships/image" Target="../media/image156.png"/><Relationship Id="rId5" Type="http://schemas.openxmlformats.org/officeDocument/2006/relationships/image" Target="../media/image150.png"/><Relationship Id="rId15" Type="http://schemas.openxmlformats.org/officeDocument/2006/relationships/image" Target="../media/image160.png"/><Relationship Id="rId10" Type="http://schemas.openxmlformats.org/officeDocument/2006/relationships/image" Target="../media/image155.svg"/><Relationship Id="rId4" Type="http://schemas.openxmlformats.org/officeDocument/2006/relationships/image" Target="../media/image149.svg"/><Relationship Id="rId9" Type="http://schemas.openxmlformats.org/officeDocument/2006/relationships/image" Target="../media/image154.png"/><Relationship Id="rId14" Type="http://schemas.openxmlformats.org/officeDocument/2006/relationships/image" Target="../media/image159.svg"/></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163.emf"/><Relationship Id="rId2" Type="http://schemas.openxmlformats.org/officeDocument/2006/relationships/image" Target="../media/image162.png"/><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01 Opening Frame">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pic>
        <p:nvPicPr>
          <p:cNvPr id="3" name="Picture 2">
            <a:extLst>
              <a:ext uri="{FF2B5EF4-FFF2-40B4-BE49-F238E27FC236}">
                <a16:creationId xmlns:a16="http://schemas.microsoft.com/office/drawing/2014/main" id="{29952E8A-8770-8948-9702-A7B222091940}"/>
              </a:ext>
            </a:extLst>
          </p:cNvPr>
          <p:cNvPicPr>
            <a:picLocks noChangeAspect="1"/>
          </p:cNvPicPr>
          <p:nvPr userDrawn="1"/>
        </p:nvPicPr>
        <p:blipFill>
          <a:blip r:embed="rId2"/>
          <a:stretch>
            <a:fillRect/>
          </a:stretch>
        </p:blipFill>
        <p:spPr>
          <a:xfrm>
            <a:off x="957729" y="1882140"/>
            <a:ext cx="4445000" cy="3093720"/>
          </a:xfrm>
          <a:prstGeom prst="rect">
            <a:avLst/>
          </a:prstGeom>
        </p:spPr>
      </p:pic>
    </p:spTree>
    <p:extLst>
      <p:ext uri="{BB962C8B-B14F-4D97-AF65-F5344CB8AC3E}">
        <p14:creationId xmlns:p14="http://schemas.microsoft.com/office/powerpoint/2010/main" val="681505269"/>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VPs">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Our</a:t>
            </a:r>
            <a:br>
              <a:rPr lang="en-US" sz="5400" b="1" i="0">
                <a:latin typeface="Montserrat" pitchFamily="2" charset="77"/>
              </a:rPr>
            </a:br>
            <a:r>
              <a:rPr lang="en-US" sz="5400" b="1" i="0">
                <a:solidFill>
                  <a:schemeClr val="accent1"/>
                </a:solidFill>
                <a:latin typeface="Montserrat" pitchFamily="2" charset="77"/>
              </a:rPr>
              <a:t>MVPs</a:t>
            </a:r>
            <a:endParaRPr lang="es-ES" sz="5400" b="1" i="0">
              <a:solidFill>
                <a:schemeClr val="accent1"/>
              </a:solidFill>
              <a:latin typeface="Montserrat" pitchFamily="2" charset="77"/>
            </a:endParaRPr>
          </a:p>
        </p:txBody>
      </p:sp>
      <p:grpSp>
        <p:nvGrpSpPr>
          <p:cNvPr id="95" name="Group 94">
            <a:extLst>
              <a:ext uri="{FF2B5EF4-FFF2-40B4-BE49-F238E27FC236}">
                <a16:creationId xmlns:a16="http://schemas.microsoft.com/office/drawing/2014/main" id="{6231AD61-0D7B-804B-A5CB-82F17C2F2418}"/>
              </a:ext>
            </a:extLst>
          </p:cNvPr>
          <p:cNvGrpSpPr/>
          <p:nvPr userDrawn="1"/>
        </p:nvGrpSpPr>
        <p:grpSpPr>
          <a:xfrm>
            <a:off x="5060775" y="2097958"/>
            <a:ext cx="3004330" cy="711734"/>
            <a:chOff x="5073900" y="1091584"/>
            <a:chExt cx="3004330" cy="711734"/>
          </a:xfrm>
        </p:grpSpPr>
        <p:sp>
          <p:nvSpPr>
            <p:cNvPr id="96" name="TextBox 66">
              <a:extLst>
                <a:ext uri="{FF2B5EF4-FFF2-40B4-BE49-F238E27FC236}">
                  <a16:creationId xmlns:a16="http://schemas.microsoft.com/office/drawing/2014/main" id="{E6955B49-0A22-0F4B-B465-75A099674689}"/>
                </a:ext>
              </a:extLst>
            </p:cNvPr>
            <p:cNvSpPr txBox="1"/>
            <p:nvPr userDrawn="1"/>
          </p:nvSpPr>
          <p:spPr>
            <a:xfrm>
              <a:off x="5260563" y="1436894"/>
              <a:ext cx="2295269" cy="366424"/>
            </a:xfrm>
            <a:prstGeom prst="rect">
              <a:avLst/>
            </a:prstGeom>
            <a:solidFill>
              <a:schemeClr val="bg1"/>
            </a:solidFill>
          </p:spPr>
          <p:txBody>
            <a:bodyPr wrap="square" tIns="90000" bIns="90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200" b="0" i="0" u="none" strike="noStrike" kern="1200" cap="none" spc="0" normalizeH="0" baseline="0" noProof="0">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Artificial </a:t>
              </a:r>
              <a:r>
                <a:rPr kumimoji="0" lang="es-ES" sz="1200" b="0" i="0" u="none" strike="noStrike" kern="1200" cap="none" spc="0" normalizeH="0" baseline="0" noProof="0" err="1">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Intelligence</a:t>
              </a:r>
              <a:endParaRPr kumimoji="0" lang="es-ES" sz="1200" b="0" i="0" u="none" strike="noStrike" kern="1200" cap="none" spc="0" normalizeH="0" baseline="0" noProof="0">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endParaRPr>
            </a:p>
          </p:txBody>
        </p:sp>
        <p:sp>
          <p:nvSpPr>
            <p:cNvPr id="97" name="TextBox 66">
              <a:extLst>
                <a:ext uri="{FF2B5EF4-FFF2-40B4-BE49-F238E27FC236}">
                  <a16:creationId xmlns:a16="http://schemas.microsoft.com/office/drawing/2014/main" id="{F6560337-101A-A14F-AF44-ED773F4CCF05}"/>
                </a:ext>
              </a:extLst>
            </p:cNvPr>
            <p:cNvSpPr txBox="1"/>
            <p:nvPr userDrawn="1"/>
          </p:nvSpPr>
          <p:spPr>
            <a:xfrm>
              <a:off x="5073900" y="1091584"/>
              <a:ext cx="3004330" cy="338554"/>
            </a:xfrm>
            <a:prstGeom prst="rect">
              <a:avLst/>
            </a:prstGeom>
            <a:noFill/>
          </p:spPr>
          <p:txBody>
            <a:bodyPr wrap="squar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1" i="0" u="none" strike="noStrike" kern="1200" cap="none" spc="0" normalizeH="0" baseline="0" noProof="0">
                  <a:ln>
                    <a:noFill/>
                  </a:ln>
                  <a:solidFill>
                    <a:schemeClr val="accent1"/>
                  </a:solidFill>
                  <a:effectLst/>
                  <a:uLnTx/>
                  <a:uFillTx/>
                  <a:latin typeface="Montserrat SemiBold" pitchFamily="2" charset="77"/>
                  <a:ea typeface="Open Sans" panose="020B0606030504020204" pitchFamily="34" charset="0"/>
                  <a:cs typeface="Open Sans" panose="020B0606030504020204" pitchFamily="34" charset="0"/>
                </a:rPr>
                <a:t>Rodrigo Cabello</a:t>
              </a:r>
            </a:p>
          </p:txBody>
        </p:sp>
        <p:cxnSp>
          <p:nvCxnSpPr>
            <p:cNvPr id="98" name="Straight Connector 97">
              <a:extLst>
                <a:ext uri="{FF2B5EF4-FFF2-40B4-BE49-F238E27FC236}">
                  <a16:creationId xmlns:a16="http://schemas.microsoft.com/office/drawing/2014/main" id="{1ECC45AF-F105-CF49-9C5E-94946A9F3CFB}"/>
                </a:ext>
              </a:extLst>
            </p:cNvPr>
            <p:cNvCxnSpPr>
              <a:cxnSpLocks/>
            </p:cNvCxnSpPr>
            <p:nvPr userDrawn="1"/>
          </p:nvCxnSpPr>
          <p:spPr>
            <a:xfrm flipV="1">
              <a:off x="5073900" y="1430138"/>
              <a:ext cx="2731313" cy="6756"/>
            </a:xfrm>
            <a:prstGeom prst="line">
              <a:avLst/>
            </a:prstGeom>
            <a:ln w="50800"/>
          </p:spPr>
          <p:style>
            <a:lnRef idx="1">
              <a:schemeClr val="accent1"/>
            </a:lnRef>
            <a:fillRef idx="0">
              <a:schemeClr val="accent1"/>
            </a:fillRef>
            <a:effectRef idx="0">
              <a:schemeClr val="accent1"/>
            </a:effectRef>
            <a:fontRef idx="minor">
              <a:schemeClr val="tx1"/>
            </a:fontRef>
          </p:style>
        </p:cxnSp>
      </p:grpSp>
      <p:grpSp>
        <p:nvGrpSpPr>
          <p:cNvPr id="99" name="Group 98">
            <a:extLst>
              <a:ext uri="{FF2B5EF4-FFF2-40B4-BE49-F238E27FC236}">
                <a16:creationId xmlns:a16="http://schemas.microsoft.com/office/drawing/2014/main" id="{FB50876B-12EF-0A45-BA05-577E6E8C4CD5}"/>
              </a:ext>
            </a:extLst>
          </p:cNvPr>
          <p:cNvGrpSpPr/>
          <p:nvPr userDrawn="1"/>
        </p:nvGrpSpPr>
        <p:grpSpPr>
          <a:xfrm>
            <a:off x="5060775" y="3210905"/>
            <a:ext cx="3004330" cy="711734"/>
            <a:chOff x="5073900" y="1091584"/>
            <a:chExt cx="3004330" cy="711734"/>
          </a:xfrm>
        </p:grpSpPr>
        <p:sp>
          <p:nvSpPr>
            <p:cNvPr id="100" name="TextBox 66">
              <a:extLst>
                <a:ext uri="{FF2B5EF4-FFF2-40B4-BE49-F238E27FC236}">
                  <a16:creationId xmlns:a16="http://schemas.microsoft.com/office/drawing/2014/main" id="{3A2257CA-D3B6-C043-865A-1835F7D325DC}"/>
                </a:ext>
              </a:extLst>
            </p:cNvPr>
            <p:cNvSpPr txBox="1"/>
            <p:nvPr userDrawn="1"/>
          </p:nvSpPr>
          <p:spPr>
            <a:xfrm>
              <a:off x="5260563" y="1436894"/>
              <a:ext cx="2295269" cy="366424"/>
            </a:xfrm>
            <a:prstGeom prst="rect">
              <a:avLst/>
            </a:prstGeom>
            <a:solidFill>
              <a:schemeClr val="bg1"/>
            </a:solidFill>
          </p:spPr>
          <p:txBody>
            <a:bodyPr wrap="square" tIns="90000" bIns="90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200" b="0" i="0" u="none" strike="noStrike" kern="1200" cap="none" spc="0" normalizeH="0" baseline="0" noProof="0" err="1">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Developer</a:t>
              </a:r>
              <a:r>
                <a:rPr kumimoji="0" lang="es-ES" sz="1200" b="0" i="0" u="none" strike="noStrike" kern="1200" cap="none" spc="0" normalizeH="0" baseline="0" noProof="0">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 Technologies</a:t>
              </a:r>
            </a:p>
          </p:txBody>
        </p:sp>
        <p:sp>
          <p:nvSpPr>
            <p:cNvPr id="101" name="TextBox 66">
              <a:extLst>
                <a:ext uri="{FF2B5EF4-FFF2-40B4-BE49-F238E27FC236}">
                  <a16:creationId xmlns:a16="http://schemas.microsoft.com/office/drawing/2014/main" id="{5607747D-7A45-7149-8E95-739A1DCA4C1E}"/>
                </a:ext>
              </a:extLst>
            </p:cNvPr>
            <p:cNvSpPr txBox="1"/>
            <p:nvPr userDrawn="1"/>
          </p:nvSpPr>
          <p:spPr>
            <a:xfrm>
              <a:off x="5073900" y="1091584"/>
              <a:ext cx="3004330" cy="338554"/>
            </a:xfrm>
            <a:prstGeom prst="rect">
              <a:avLst/>
            </a:prstGeom>
            <a:noFill/>
          </p:spPr>
          <p:txBody>
            <a:bodyPr wrap="squar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1" i="0" u="none" strike="noStrike" kern="1200" cap="none" spc="0" normalizeH="0" baseline="0" noProof="0">
                  <a:ln>
                    <a:noFill/>
                  </a:ln>
                  <a:solidFill>
                    <a:schemeClr val="accent1"/>
                  </a:solidFill>
                  <a:effectLst/>
                  <a:uLnTx/>
                  <a:uFillTx/>
                  <a:latin typeface="Montserrat SemiBold" pitchFamily="2" charset="77"/>
                  <a:ea typeface="Open Sans" panose="020B0606030504020204" pitchFamily="34" charset="0"/>
                  <a:cs typeface="Open Sans" panose="020B0606030504020204" pitchFamily="34" charset="0"/>
                </a:rPr>
                <a:t>Luis Fraile</a:t>
              </a:r>
            </a:p>
          </p:txBody>
        </p:sp>
        <p:cxnSp>
          <p:nvCxnSpPr>
            <p:cNvPr id="102" name="Straight Connector 101">
              <a:extLst>
                <a:ext uri="{FF2B5EF4-FFF2-40B4-BE49-F238E27FC236}">
                  <a16:creationId xmlns:a16="http://schemas.microsoft.com/office/drawing/2014/main" id="{0D922C7C-BDFA-5E42-B438-1EA7285266B1}"/>
                </a:ext>
              </a:extLst>
            </p:cNvPr>
            <p:cNvCxnSpPr>
              <a:cxnSpLocks/>
            </p:cNvCxnSpPr>
            <p:nvPr userDrawn="1"/>
          </p:nvCxnSpPr>
          <p:spPr>
            <a:xfrm flipV="1">
              <a:off x="5073900" y="1430138"/>
              <a:ext cx="2731313" cy="6756"/>
            </a:xfrm>
            <a:prstGeom prst="line">
              <a:avLst/>
            </a:prstGeom>
            <a:ln w="50800"/>
          </p:spPr>
          <p:style>
            <a:lnRef idx="1">
              <a:schemeClr val="accent1"/>
            </a:lnRef>
            <a:fillRef idx="0">
              <a:schemeClr val="accent1"/>
            </a:fillRef>
            <a:effectRef idx="0">
              <a:schemeClr val="accent1"/>
            </a:effectRef>
            <a:fontRef idx="minor">
              <a:schemeClr val="tx1"/>
            </a:fontRef>
          </p:style>
        </p:cxnSp>
      </p:grpSp>
      <p:grpSp>
        <p:nvGrpSpPr>
          <p:cNvPr id="103" name="Group 102">
            <a:extLst>
              <a:ext uri="{FF2B5EF4-FFF2-40B4-BE49-F238E27FC236}">
                <a16:creationId xmlns:a16="http://schemas.microsoft.com/office/drawing/2014/main" id="{3215F99F-5DA1-E14E-BF09-EB01CE0F81DD}"/>
              </a:ext>
            </a:extLst>
          </p:cNvPr>
          <p:cNvGrpSpPr/>
          <p:nvPr userDrawn="1"/>
        </p:nvGrpSpPr>
        <p:grpSpPr>
          <a:xfrm>
            <a:off x="5060775" y="4323852"/>
            <a:ext cx="3004330" cy="711734"/>
            <a:chOff x="5073900" y="1091584"/>
            <a:chExt cx="3004330" cy="711734"/>
          </a:xfrm>
        </p:grpSpPr>
        <p:sp>
          <p:nvSpPr>
            <p:cNvPr id="104" name="TextBox 66">
              <a:extLst>
                <a:ext uri="{FF2B5EF4-FFF2-40B4-BE49-F238E27FC236}">
                  <a16:creationId xmlns:a16="http://schemas.microsoft.com/office/drawing/2014/main" id="{FFB7D4D8-D81C-6F42-A141-F912CA9B6D45}"/>
                </a:ext>
              </a:extLst>
            </p:cNvPr>
            <p:cNvSpPr txBox="1"/>
            <p:nvPr userDrawn="1"/>
          </p:nvSpPr>
          <p:spPr>
            <a:xfrm>
              <a:off x="5260563" y="1436894"/>
              <a:ext cx="2295269" cy="366424"/>
            </a:xfrm>
            <a:prstGeom prst="rect">
              <a:avLst/>
            </a:prstGeom>
            <a:solidFill>
              <a:schemeClr val="bg1"/>
            </a:solidFill>
          </p:spPr>
          <p:txBody>
            <a:bodyPr wrap="square" tIns="90000" bIns="90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200" b="0" i="0" u="none" strike="noStrike" kern="1200" cap="none" spc="0" normalizeH="0" baseline="0" noProof="0">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Office </a:t>
              </a:r>
              <a:r>
                <a:rPr kumimoji="0" lang="es-ES" sz="1200" b="0" i="0" u="none" strike="noStrike" kern="1200" cap="none" spc="0" normalizeH="0" baseline="0" noProof="0" err="1">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Development</a:t>
              </a:r>
              <a:endParaRPr kumimoji="0" lang="es-ES" sz="1200" b="0" i="0" u="none" strike="noStrike" kern="1200" cap="none" spc="0" normalizeH="0" baseline="0" noProof="0">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endParaRPr>
            </a:p>
          </p:txBody>
        </p:sp>
        <p:sp>
          <p:nvSpPr>
            <p:cNvPr id="105" name="TextBox 66">
              <a:extLst>
                <a:ext uri="{FF2B5EF4-FFF2-40B4-BE49-F238E27FC236}">
                  <a16:creationId xmlns:a16="http://schemas.microsoft.com/office/drawing/2014/main" id="{E4FAC32D-F129-D34D-B9EF-F8775A8A52A8}"/>
                </a:ext>
              </a:extLst>
            </p:cNvPr>
            <p:cNvSpPr txBox="1"/>
            <p:nvPr userDrawn="1"/>
          </p:nvSpPr>
          <p:spPr>
            <a:xfrm>
              <a:off x="5073900" y="1091584"/>
              <a:ext cx="3004330" cy="338554"/>
            </a:xfrm>
            <a:prstGeom prst="rect">
              <a:avLst/>
            </a:prstGeom>
            <a:noFill/>
          </p:spPr>
          <p:txBody>
            <a:bodyPr wrap="squar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1" i="0" u="none" strike="noStrike" kern="1200" cap="none" spc="0" normalizeH="0" baseline="0" noProof="0">
                  <a:ln>
                    <a:noFill/>
                  </a:ln>
                  <a:solidFill>
                    <a:schemeClr val="accent1"/>
                  </a:solidFill>
                  <a:effectLst/>
                  <a:uLnTx/>
                  <a:uFillTx/>
                  <a:latin typeface="Montserrat SemiBold" pitchFamily="2" charset="77"/>
                  <a:ea typeface="Open Sans" panose="020B0606030504020204" pitchFamily="34" charset="0"/>
                  <a:cs typeface="Open Sans" panose="020B0606030504020204" pitchFamily="34" charset="0"/>
                </a:rPr>
                <a:t>Olga Martí</a:t>
              </a:r>
            </a:p>
          </p:txBody>
        </p:sp>
        <p:cxnSp>
          <p:nvCxnSpPr>
            <p:cNvPr id="106" name="Straight Connector 105">
              <a:extLst>
                <a:ext uri="{FF2B5EF4-FFF2-40B4-BE49-F238E27FC236}">
                  <a16:creationId xmlns:a16="http://schemas.microsoft.com/office/drawing/2014/main" id="{42616257-F19B-6E44-9422-FD7FF5C444AE}"/>
                </a:ext>
              </a:extLst>
            </p:cNvPr>
            <p:cNvCxnSpPr>
              <a:cxnSpLocks/>
            </p:cNvCxnSpPr>
            <p:nvPr userDrawn="1"/>
          </p:nvCxnSpPr>
          <p:spPr>
            <a:xfrm flipV="1">
              <a:off x="5073900" y="1430138"/>
              <a:ext cx="2731313" cy="6756"/>
            </a:xfrm>
            <a:prstGeom prst="line">
              <a:avLst/>
            </a:prstGeom>
            <a:ln w="50800"/>
          </p:spPr>
          <p:style>
            <a:lnRef idx="1">
              <a:schemeClr val="accent1"/>
            </a:lnRef>
            <a:fillRef idx="0">
              <a:schemeClr val="accent1"/>
            </a:fillRef>
            <a:effectRef idx="0">
              <a:schemeClr val="accent1"/>
            </a:effectRef>
            <a:fontRef idx="minor">
              <a:schemeClr val="tx1"/>
            </a:fontRef>
          </p:style>
        </p:cxnSp>
      </p:grpSp>
      <p:grpSp>
        <p:nvGrpSpPr>
          <p:cNvPr id="107" name="Group 106">
            <a:extLst>
              <a:ext uri="{FF2B5EF4-FFF2-40B4-BE49-F238E27FC236}">
                <a16:creationId xmlns:a16="http://schemas.microsoft.com/office/drawing/2014/main" id="{2A345C87-6E10-214A-A299-DC0D425295E5}"/>
              </a:ext>
            </a:extLst>
          </p:cNvPr>
          <p:cNvGrpSpPr/>
          <p:nvPr userDrawn="1"/>
        </p:nvGrpSpPr>
        <p:grpSpPr>
          <a:xfrm>
            <a:off x="5060775" y="5436799"/>
            <a:ext cx="3004330" cy="711734"/>
            <a:chOff x="5073900" y="1091584"/>
            <a:chExt cx="3004330" cy="711734"/>
          </a:xfrm>
        </p:grpSpPr>
        <p:sp>
          <p:nvSpPr>
            <p:cNvPr id="108" name="TextBox 66">
              <a:extLst>
                <a:ext uri="{FF2B5EF4-FFF2-40B4-BE49-F238E27FC236}">
                  <a16:creationId xmlns:a16="http://schemas.microsoft.com/office/drawing/2014/main" id="{73A28A4D-669D-3E4C-ACF3-15E1D53693B8}"/>
                </a:ext>
              </a:extLst>
            </p:cNvPr>
            <p:cNvSpPr txBox="1"/>
            <p:nvPr userDrawn="1"/>
          </p:nvSpPr>
          <p:spPr>
            <a:xfrm>
              <a:off x="5260563" y="1436894"/>
              <a:ext cx="2295269" cy="366424"/>
            </a:xfrm>
            <a:prstGeom prst="rect">
              <a:avLst/>
            </a:prstGeom>
            <a:solidFill>
              <a:schemeClr val="bg1"/>
            </a:solidFill>
          </p:spPr>
          <p:txBody>
            <a:bodyPr wrap="square" tIns="90000" bIns="90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200" b="0" i="0" u="none" strike="noStrike" kern="1200" cap="none" spc="0" normalizeH="0" baseline="0" noProof="0" err="1">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Developer</a:t>
              </a:r>
              <a:r>
                <a:rPr kumimoji="0" lang="es-ES" sz="1200" b="0" i="0" u="none" strike="noStrike" kern="1200" cap="none" spc="0" normalizeH="0" baseline="0" noProof="0">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 Technologies</a:t>
              </a:r>
            </a:p>
          </p:txBody>
        </p:sp>
        <p:sp>
          <p:nvSpPr>
            <p:cNvPr id="109" name="TextBox 66">
              <a:extLst>
                <a:ext uri="{FF2B5EF4-FFF2-40B4-BE49-F238E27FC236}">
                  <a16:creationId xmlns:a16="http://schemas.microsoft.com/office/drawing/2014/main" id="{354DCFCA-5088-4A46-95AC-C86880AC5181}"/>
                </a:ext>
              </a:extLst>
            </p:cNvPr>
            <p:cNvSpPr txBox="1"/>
            <p:nvPr userDrawn="1"/>
          </p:nvSpPr>
          <p:spPr>
            <a:xfrm>
              <a:off x="5073900" y="1091584"/>
              <a:ext cx="3004330" cy="338554"/>
            </a:xfrm>
            <a:prstGeom prst="rect">
              <a:avLst/>
            </a:prstGeom>
            <a:noFill/>
          </p:spPr>
          <p:txBody>
            <a:bodyPr wrap="squar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1" i="0" u="none" strike="noStrike" kern="1200" cap="none" spc="0" normalizeH="0" baseline="0" noProof="0">
                  <a:ln>
                    <a:noFill/>
                  </a:ln>
                  <a:solidFill>
                    <a:schemeClr val="accent1"/>
                  </a:solidFill>
                  <a:effectLst/>
                  <a:uLnTx/>
                  <a:uFillTx/>
                  <a:latin typeface="Montserrat SemiBold" pitchFamily="2" charset="77"/>
                  <a:ea typeface="Open Sans" panose="020B0606030504020204" pitchFamily="34" charset="0"/>
                  <a:cs typeface="Open Sans" panose="020B0606030504020204" pitchFamily="34" charset="0"/>
                </a:rPr>
                <a:t>Carlos </a:t>
              </a:r>
              <a:r>
                <a:rPr kumimoji="0" lang="es-ES" sz="1600" b="1" i="0" u="none" strike="noStrike" kern="1200" cap="none" spc="0" normalizeH="0" baseline="0" noProof="0" err="1">
                  <a:ln>
                    <a:noFill/>
                  </a:ln>
                  <a:solidFill>
                    <a:schemeClr val="accent1"/>
                  </a:solidFill>
                  <a:effectLst/>
                  <a:uLnTx/>
                  <a:uFillTx/>
                  <a:latin typeface="Montserrat SemiBold" pitchFamily="2" charset="77"/>
                  <a:ea typeface="Open Sans" panose="020B0606030504020204" pitchFamily="34" charset="0"/>
                  <a:cs typeface="Open Sans" panose="020B0606030504020204" pitchFamily="34" charset="0"/>
                </a:rPr>
                <a:t>Landeras</a:t>
              </a:r>
              <a:endParaRPr kumimoji="0" lang="es-ES" sz="1600" b="1" i="0" u="none" strike="noStrike" kern="1200" cap="none" spc="0" normalizeH="0" baseline="0" noProof="0">
                <a:ln>
                  <a:noFill/>
                </a:ln>
                <a:solidFill>
                  <a:schemeClr val="accent1"/>
                </a:solidFill>
                <a:effectLst/>
                <a:uLnTx/>
                <a:uFillTx/>
                <a:latin typeface="Montserrat SemiBold" pitchFamily="2" charset="77"/>
                <a:ea typeface="Open Sans" panose="020B0606030504020204" pitchFamily="34" charset="0"/>
                <a:cs typeface="Open Sans" panose="020B0606030504020204" pitchFamily="34" charset="0"/>
              </a:endParaRPr>
            </a:p>
          </p:txBody>
        </p:sp>
        <p:cxnSp>
          <p:nvCxnSpPr>
            <p:cNvPr id="110" name="Straight Connector 109">
              <a:extLst>
                <a:ext uri="{FF2B5EF4-FFF2-40B4-BE49-F238E27FC236}">
                  <a16:creationId xmlns:a16="http://schemas.microsoft.com/office/drawing/2014/main" id="{69E517C6-287A-314E-B824-D14BC56577B2}"/>
                </a:ext>
              </a:extLst>
            </p:cNvPr>
            <p:cNvCxnSpPr>
              <a:cxnSpLocks/>
            </p:cNvCxnSpPr>
            <p:nvPr userDrawn="1"/>
          </p:nvCxnSpPr>
          <p:spPr>
            <a:xfrm flipV="1">
              <a:off x="5073900" y="1430138"/>
              <a:ext cx="2731313" cy="6756"/>
            </a:xfrm>
            <a:prstGeom prst="line">
              <a:avLst/>
            </a:prstGeom>
            <a:ln w="50800"/>
          </p:spPr>
          <p:style>
            <a:lnRef idx="1">
              <a:schemeClr val="accent1"/>
            </a:lnRef>
            <a:fillRef idx="0">
              <a:schemeClr val="accent1"/>
            </a:fillRef>
            <a:effectRef idx="0">
              <a:schemeClr val="accent1"/>
            </a:effectRef>
            <a:fontRef idx="minor">
              <a:schemeClr val="tx1"/>
            </a:fontRef>
          </p:style>
        </p:cxnSp>
      </p:grpSp>
      <p:grpSp>
        <p:nvGrpSpPr>
          <p:cNvPr id="111" name="Group 110">
            <a:extLst>
              <a:ext uri="{FF2B5EF4-FFF2-40B4-BE49-F238E27FC236}">
                <a16:creationId xmlns:a16="http://schemas.microsoft.com/office/drawing/2014/main" id="{6805E3D0-2614-7748-B6DD-43070489AB39}"/>
              </a:ext>
            </a:extLst>
          </p:cNvPr>
          <p:cNvGrpSpPr/>
          <p:nvPr userDrawn="1"/>
        </p:nvGrpSpPr>
        <p:grpSpPr>
          <a:xfrm>
            <a:off x="8484695" y="985011"/>
            <a:ext cx="3004330" cy="711734"/>
            <a:chOff x="5073900" y="1091584"/>
            <a:chExt cx="3004330" cy="711734"/>
          </a:xfrm>
        </p:grpSpPr>
        <p:sp>
          <p:nvSpPr>
            <p:cNvPr id="112" name="TextBox 66">
              <a:extLst>
                <a:ext uri="{FF2B5EF4-FFF2-40B4-BE49-F238E27FC236}">
                  <a16:creationId xmlns:a16="http://schemas.microsoft.com/office/drawing/2014/main" id="{384E263A-A9C7-A844-8454-8AA93B70A00F}"/>
                </a:ext>
              </a:extLst>
            </p:cNvPr>
            <p:cNvSpPr txBox="1"/>
            <p:nvPr userDrawn="1"/>
          </p:nvSpPr>
          <p:spPr>
            <a:xfrm>
              <a:off x="5260563" y="1436894"/>
              <a:ext cx="2295269" cy="366424"/>
            </a:xfrm>
            <a:prstGeom prst="rect">
              <a:avLst/>
            </a:prstGeom>
            <a:solidFill>
              <a:schemeClr val="bg1"/>
            </a:solidFill>
          </p:spPr>
          <p:txBody>
            <a:bodyPr wrap="square" tIns="90000" bIns="90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200" b="0" i="0" u="none" strike="noStrike" kern="1200" cap="none" spc="0" normalizeH="0" baseline="0" noProof="0">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Artificial </a:t>
              </a:r>
              <a:r>
                <a:rPr kumimoji="0" lang="es-ES" sz="1200" b="0" i="0" u="none" strike="noStrike" kern="1200" cap="none" spc="0" normalizeH="0" baseline="0" noProof="0" err="1">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Intelligence</a:t>
              </a:r>
              <a:endParaRPr kumimoji="0" lang="es-ES" sz="1200" b="0" i="0" u="none" strike="noStrike" kern="1200" cap="none" spc="0" normalizeH="0" baseline="0" noProof="0">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endParaRPr>
            </a:p>
          </p:txBody>
        </p:sp>
        <p:sp>
          <p:nvSpPr>
            <p:cNvPr id="113" name="TextBox 66">
              <a:extLst>
                <a:ext uri="{FF2B5EF4-FFF2-40B4-BE49-F238E27FC236}">
                  <a16:creationId xmlns:a16="http://schemas.microsoft.com/office/drawing/2014/main" id="{168D4612-A352-2E44-8370-25AF066B917A}"/>
                </a:ext>
              </a:extLst>
            </p:cNvPr>
            <p:cNvSpPr txBox="1"/>
            <p:nvPr userDrawn="1"/>
          </p:nvSpPr>
          <p:spPr>
            <a:xfrm>
              <a:off x="5073900" y="1091584"/>
              <a:ext cx="3004330" cy="338554"/>
            </a:xfrm>
            <a:prstGeom prst="rect">
              <a:avLst/>
            </a:prstGeom>
            <a:noFill/>
          </p:spPr>
          <p:txBody>
            <a:bodyPr wrap="squar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1" i="0" u="none" strike="noStrike" kern="1200" cap="none" spc="0" normalizeH="0" baseline="0" noProof="0">
                  <a:ln>
                    <a:noFill/>
                  </a:ln>
                  <a:solidFill>
                    <a:schemeClr val="accent1"/>
                  </a:solidFill>
                  <a:effectLst/>
                  <a:uLnTx/>
                  <a:uFillTx/>
                  <a:latin typeface="Montserrat SemiBold" pitchFamily="2" charset="77"/>
                  <a:ea typeface="Open Sans" panose="020B0606030504020204" pitchFamily="34" charset="0"/>
                  <a:cs typeface="Open Sans" panose="020B0606030504020204" pitchFamily="34" charset="0"/>
                </a:rPr>
                <a:t>Pablo </a:t>
              </a:r>
              <a:r>
                <a:rPr kumimoji="0" lang="es-ES" sz="1600" b="1" i="0" u="none" strike="noStrike" kern="1200" cap="none" spc="0" normalizeH="0" baseline="0" noProof="0" err="1">
                  <a:ln>
                    <a:noFill/>
                  </a:ln>
                  <a:solidFill>
                    <a:schemeClr val="accent1"/>
                  </a:solidFill>
                  <a:effectLst/>
                  <a:uLnTx/>
                  <a:uFillTx/>
                  <a:latin typeface="Montserrat SemiBold" pitchFamily="2" charset="77"/>
                  <a:ea typeface="Open Sans" panose="020B0606030504020204" pitchFamily="34" charset="0"/>
                  <a:cs typeface="Open Sans" panose="020B0606030504020204" pitchFamily="34" charset="0"/>
                </a:rPr>
                <a:t>Doval</a:t>
              </a:r>
              <a:endParaRPr kumimoji="0" lang="es-ES" sz="1600" b="1" i="0" u="none" strike="noStrike" kern="1200" cap="none" spc="0" normalizeH="0" baseline="0" noProof="0">
                <a:ln>
                  <a:noFill/>
                </a:ln>
                <a:solidFill>
                  <a:schemeClr val="accent1"/>
                </a:solidFill>
                <a:effectLst/>
                <a:uLnTx/>
                <a:uFillTx/>
                <a:latin typeface="Montserrat SemiBold" pitchFamily="2" charset="77"/>
                <a:ea typeface="Open Sans" panose="020B0606030504020204" pitchFamily="34" charset="0"/>
                <a:cs typeface="Open Sans" panose="020B0606030504020204" pitchFamily="34" charset="0"/>
              </a:endParaRPr>
            </a:p>
          </p:txBody>
        </p:sp>
        <p:cxnSp>
          <p:nvCxnSpPr>
            <p:cNvPr id="114" name="Straight Connector 113">
              <a:extLst>
                <a:ext uri="{FF2B5EF4-FFF2-40B4-BE49-F238E27FC236}">
                  <a16:creationId xmlns:a16="http://schemas.microsoft.com/office/drawing/2014/main" id="{C50934D2-F31A-0540-85FB-6A42303845DB}"/>
                </a:ext>
              </a:extLst>
            </p:cNvPr>
            <p:cNvCxnSpPr>
              <a:cxnSpLocks/>
            </p:cNvCxnSpPr>
            <p:nvPr userDrawn="1"/>
          </p:nvCxnSpPr>
          <p:spPr>
            <a:xfrm flipV="1">
              <a:off x="5073900" y="1430138"/>
              <a:ext cx="2731313" cy="6756"/>
            </a:xfrm>
            <a:prstGeom prst="line">
              <a:avLst/>
            </a:prstGeom>
            <a:ln w="50800"/>
          </p:spPr>
          <p:style>
            <a:lnRef idx="1">
              <a:schemeClr val="accent1"/>
            </a:lnRef>
            <a:fillRef idx="0">
              <a:schemeClr val="accent1"/>
            </a:fillRef>
            <a:effectRef idx="0">
              <a:schemeClr val="accent1"/>
            </a:effectRef>
            <a:fontRef idx="minor">
              <a:schemeClr val="tx1"/>
            </a:fontRef>
          </p:style>
        </p:cxnSp>
      </p:grpSp>
      <p:grpSp>
        <p:nvGrpSpPr>
          <p:cNvPr id="115" name="Group 114">
            <a:extLst>
              <a:ext uri="{FF2B5EF4-FFF2-40B4-BE49-F238E27FC236}">
                <a16:creationId xmlns:a16="http://schemas.microsoft.com/office/drawing/2014/main" id="{47221A75-7281-A744-9CD5-50006113ACE4}"/>
              </a:ext>
            </a:extLst>
          </p:cNvPr>
          <p:cNvGrpSpPr/>
          <p:nvPr userDrawn="1"/>
        </p:nvGrpSpPr>
        <p:grpSpPr>
          <a:xfrm>
            <a:off x="8484695" y="2097958"/>
            <a:ext cx="3004330" cy="711734"/>
            <a:chOff x="5073900" y="1091584"/>
            <a:chExt cx="3004330" cy="711734"/>
          </a:xfrm>
        </p:grpSpPr>
        <p:sp>
          <p:nvSpPr>
            <p:cNvPr id="116" name="TextBox 66">
              <a:extLst>
                <a:ext uri="{FF2B5EF4-FFF2-40B4-BE49-F238E27FC236}">
                  <a16:creationId xmlns:a16="http://schemas.microsoft.com/office/drawing/2014/main" id="{2682D4A7-8598-E24F-924A-50B61EF10FF1}"/>
                </a:ext>
              </a:extLst>
            </p:cNvPr>
            <p:cNvSpPr txBox="1"/>
            <p:nvPr userDrawn="1"/>
          </p:nvSpPr>
          <p:spPr>
            <a:xfrm>
              <a:off x="5260563" y="1436894"/>
              <a:ext cx="2295269" cy="366424"/>
            </a:xfrm>
            <a:prstGeom prst="rect">
              <a:avLst/>
            </a:prstGeom>
            <a:solidFill>
              <a:schemeClr val="bg1"/>
            </a:solidFill>
          </p:spPr>
          <p:txBody>
            <a:bodyPr wrap="square" tIns="90000" bIns="90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200" b="0" i="0" u="none" strike="noStrike" kern="1200" cap="none" spc="0" normalizeH="0" baseline="0" noProof="0" err="1">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Developer</a:t>
              </a:r>
              <a:r>
                <a:rPr kumimoji="0" lang="es-ES" sz="1200" b="0" i="0" u="none" strike="noStrike" kern="1200" cap="none" spc="0" normalizeH="0" baseline="0" noProof="0">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 Technologies</a:t>
              </a:r>
            </a:p>
          </p:txBody>
        </p:sp>
        <p:sp>
          <p:nvSpPr>
            <p:cNvPr id="117" name="TextBox 66">
              <a:extLst>
                <a:ext uri="{FF2B5EF4-FFF2-40B4-BE49-F238E27FC236}">
                  <a16:creationId xmlns:a16="http://schemas.microsoft.com/office/drawing/2014/main" id="{A1CD7238-F055-9B48-AA4A-15FD1C2313BE}"/>
                </a:ext>
              </a:extLst>
            </p:cNvPr>
            <p:cNvSpPr txBox="1"/>
            <p:nvPr userDrawn="1"/>
          </p:nvSpPr>
          <p:spPr>
            <a:xfrm>
              <a:off x="5073900" y="1091584"/>
              <a:ext cx="3004330" cy="338554"/>
            </a:xfrm>
            <a:prstGeom prst="rect">
              <a:avLst/>
            </a:prstGeom>
            <a:noFill/>
          </p:spPr>
          <p:txBody>
            <a:bodyPr wrap="squar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1" i="0" u="none" strike="noStrike" kern="1200" cap="none" spc="0" normalizeH="0" baseline="0" noProof="0">
                  <a:ln>
                    <a:noFill/>
                  </a:ln>
                  <a:solidFill>
                    <a:schemeClr val="accent1"/>
                  </a:solidFill>
                  <a:effectLst/>
                  <a:uLnTx/>
                  <a:uFillTx/>
                  <a:latin typeface="Montserrat SemiBold" pitchFamily="2" charset="77"/>
                  <a:ea typeface="Open Sans" panose="020B0606030504020204" pitchFamily="34" charset="0"/>
                  <a:cs typeface="Open Sans" panose="020B0606030504020204" pitchFamily="34" charset="0"/>
                </a:rPr>
                <a:t>Jorge Turrado Ferrero</a:t>
              </a:r>
            </a:p>
          </p:txBody>
        </p:sp>
        <p:cxnSp>
          <p:nvCxnSpPr>
            <p:cNvPr id="118" name="Straight Connector 117">
              <a:extLst>
                <a:ext uri="{FF2B5EF4-FFF2-40B4-BE49-F238E27FC236}">
                  <a16:creationId xmlns:a16="http://schemas.microsoft.com/office/drawing/2014/main" id="{09D94D6C-B459-5C4F-8AA7-C07A4B1F9C03}"/>
                </a:ext>
              </a:extLst>
            </p:cNvPr>
            <p:cNvCxnSpPr>
              <a:cxnSpLocks/>
            </p:cNvCxnSpPr>
            <p:nvPr userDrawn="1"/>
          </p:nvCxnSpPr>
          <p:spPr>
            <a:xfrm flipV="1">
              <a:off x="5073900" y="1430138"/>
              <a:ext cx="2731313" cy="6756"/>
            </a:xfrm>
            <a:prstGeom prst="line">
              <a:avLst/>
            </a:prstGeom>
            <a:ln w="50800"/>
          </p:spPr>
          <p:style>
            <a:lnRef idx="1">
              <a:schemeClr val="accent1"/>
            </a:lnRef>
            <a:fillRef idx="0">
              <a:schemeClr val="accent1"/>
            </a:fillRef>
            <a:effectRef idx="0">
              <a:schemeClr val="accent1"/>
            </a:effectRef>
            <a:fontRef idx="minor">
              <a:schemeClr val="tx1"/>
            </a:fontRef>
          </p:style>
        </p:cxnSp>
      </p:grpSp>
      <p:grpSp>
        <p:nvGrpSpPr>
          <p:cNvPr id="119" name="Group 118">
            <a:extLst>
              <a:ext uri="{FF2B5EF4-FFF2-40B4-BE49-F238E27FC236}">
                <a16:creationId xmlns:a16="http://schemas.microsoft.com/office/drawing/2014/main" id="{95305640-D7B3-4447-8ECF-A1F50A1511B9}"/>
              </a:ext>
            </a:extLst>
          </p:cNvPr>
          <p:cNvGrpSpPr/>
          <p:nvPr userDrawn="1"/>
        </p:nvGrpSpPr>
        <p:grpSpPr>
          <a:xfrm>
            <a:off x="8484695" y="3210905"/>
            <a:ext cx="3004330" cy="711734"/>
            <a:chOff x="5073900" y="1091584"/>
            <a:chExt cx="3004330" cy="711734"/>
          </a:xfrm>
        </p:grpSpPr>
        <p:sp>
          <p:nvSpPr>
            <p:cNvPr id="120" name="TextBox 66">
              <a:extLst>
                <a:ext uri="{FF2B5EF4-FFF2-40B4-BE49-F238E27FC236}">
                  <a16:creationId xmlns:a16="http://schemas.microsoft.com/office/drawing/2014/main" id="{74C6CD5F-7D9E-6942-BB82-7CC9BC048272}"/>
                </a:ext>
              </a:extLst>
            </p:cNvPr>
            <p:cNvSpPr txBox="1"/>
            <p:nvPr userDrawn="1"/>
          </p:nvSpPr>
          <p:spPr>
            <a:xfrm>
              <a:off x="5260563" y="1436894"/>
              <a:ext cx="2295269" cy="366424"/>
            </a:xfrm>
            <a:prstGeom prst="rect">
              <a:avLst/>
            </a:prstGeom>
            <a:solidFill>
              <a:schemeClr val="bg1"/>
            </a:solidFill>
          </p:spPr>
          <p:txBody>
            <a:bodyPr wrap="square" tIns="90000" bIns="90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200" b="0" i="0" u="none" strike="noStrike" kern="1200" cap="none" spc="0" normalizeH="0" baseline="0" noProof="0">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Microsoft </a:t>
              </a:r>
              <a:r>
                <a:rPr kumimoji="0" lang="es-ES" sz="1200" b="0" i="0" u="none" strike="noStrike" kern="1200" cap="none" spc="0" normalizeH="0" baseline="0" noProof="0" err="1">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Azure</a:t>
              </a:r>
              <a:endParaRPr kumimoji="0" lang="es-ES" sz="1200" b="0" i="0" u="none" strike="noStrike" kern="1200" cap="none" spc="0" normalizeH="0" baseline="0" noProof="0">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endParaRPr>
            </a:p>
          </p:txBody>
        </p:sp>
        <p:sp>
          <p:nvSpPr>
            <p:cNvPr id="121" name="TextBox 66">
              <a:extLst>
                <a:ext uri="{FF2B5EF4-FFF2-40B4-BE49-F238E27FC236}">
                  <a16:creationId xmlns:a16="http://schemas.microsoft.com/office/drawing/2014/main" id="{C4A5F27F-3EB8-0D4C-AFBC-1E164E27C8C3}"/>
                </a:ext>
              </a:extLst>
            </p:cNvPr>
            <p:cNvSpPr txBox="1"/>
            <p:nvPr userDrawn="1"/>
          </p:nvSpPr>
          <p:spPr>
            <a:xfrm>
              <a:off x="5073900" y="1091584"/>
              <a:ext cx="3004330" cy="338554"/>
            </a:xfrm>
            <a:prstGeom prst="rect">
              <a:avLst/>
            </a:prstGeom>
            <a:noFill/>
          </p:spPr>
          <p:txBody>
            <a:bodyPr wrap="squar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1" i="0" u="none" strike="noStrike" kern="1200" cap="none" spc="0" normalizeH="0" baseline="0" noProof="0">
                  <a:ln>
                    <a:noFill/>
                  </a:ln>
                  <a:solidFill>
                    <a:schemeClr val="accent1"/>
                  </a:solidFill>
                  <a:effectLst/>
                  <a:uLnTx/>
                  <a:uFillTx/>
                  <a:latin typeface="Montserrat SemiBold" pitchFamily="2" charset="77"/>
                  <a:ea typeface="Open Sans" panose="020B0606030504020204" pitchFamily="34" charset="0"/>
                  <a:cs typeface="Open Sans" panose="020B0606030504020204" pitchFamily="34" charset="0"/>
                </a:rPr>
                <a:t>Nacho Fanjul</a:t>
              </a:r>
            </a:p>
          </p:txBody>
        </p:sp>
        <p:cxnSp>
          <p:nvCxnSpPr>
            <p:cNvPr id="122" name="Straight Connector 121">
              <a:extLst>
                <a:ext uri="{FF2B5EF4-FFF2-40B4-BE49-F238E27FC236}">
                  <a16:creationId xmlns:a16="http://schemas.microsoft.com/office/drawing/2014/main" id="{4100EE44-FDE9-3744-B3E3-2BDAB7B506CA}"/>
                </a:ext>
              </a:extLst>
            </p:cNvPr>
            <p:cNvCxnSpPr>
              <a:cxnSpLocks/>
            </p:cNvCxnSpPr>
            <p:nvPr userDrawn="1"/>
          </p:nvCxnSpPr>
          <p:spPr>
            <a:xfrm flipV="1">
              <a:off x="5073900" y="1430138"/>
              <a:ext cx="2731313" cy="6756"/>
            </a:xfrm>
            <a:prstGeom prst="line">
              <a:avLst/>
            </a:prstGeom>
            <a:ln w="50800"/>
          </p:spPr>
          <p:style>
            <a:lnRef idx="1">
              <a:schemeClr val="accent1"/>
            </a:lnRef>
            <a:fillRef idx="0">
              <a:schemeClr val="accent1"/>
            </a:fillRef>
            <a:effectRef idx="0">
              <a:schemeClr val="accent1"/>
            </a:effectRef>
            <a:fontRef idx="minor">
              <a:schemeClr val="tx1"/>
            </a:fontRef>
          </p:style>
        </p:cxnSp>
      </p:grpSp>
      <p:grpSp>
        <p:nvGrpSpPr>
          <p:cNvPr id="123" name="Group 122">
            <a:extLst>
              <a:ext uri="{FF2B5EF4-FFF2-40B4-BE49-F238E27FC236}">
                <a16:creationId xmlns:a16="http://schemas.microsoft.com/office/drawing/2014/main" id="{D859183B-9CD9-D742-BD4D-ACF53CF0D86A}"/>
              </a:ext>
            </a:extLst>
          </p:cNvPr>
          <p:cNvGrpSpPr/>
          <p:nvPr userDrawn="1"/>
        </p:nvGrpSpPr>
        <p:grpSpPr>
          <a:xfrm>
            <a:off x="8484695" y="4323852"/>
            <a:ext cx="3004330" cy="711734"/>
            <a:chOff x="5073900" y="1091584"/>
            <a:chExt cx="3004330" cy="711734"/>
          </a:xfrm>
        </p:grpSpPr>
        <p:sp>
          <p:nvSpPr>
            <p:cNvPr id="124" name="TextBox 66">
              <a:extLst>
                <a:ext uri="{FF2B5EF4-FFF2-40B4-BE49-F238E27FC236}">
                  <a16:creationId xmlns:a16="http://schemas.microsoft.com/office/drawing/2014/main" id="{CF344516-8323-A949-8D58-EB44FA747327}"/>
                </a:ext>
              </a:extLst>
            </p:cNvPr>
            <p:cNvSpPr txBox="1"/>
            <p:nvPr userDrawn="1"/>
          </p:nvSpPr>
          <p:spPr>
            <a:xfrm>
              <a:off x="5260563" y="1436894"/>
              <a:ext cx="2295269" cy="366424"/>
            </a:xfrm>
            <a:prstGeom prst="rect">
              <a:avLst/>
            </a:prstGeom>
            <a:solidFill>
              <a:schemeClr val="bg1"/>
            </a:solidFill>
          </p:spPr>
          <p:txBody>
            <a:bodyPr wrap="square" tIns="90000" bIns="90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200" b="0" i="0" u="none" strike="noStrike" kern="1200" cap="none" spc="0" normalizeH="0" baseline="0" noProof="0" err="1">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Developer</a:t>
              </a:r>
              <a:r>
                <a:rPr kumimoji="0" lang="es-ES" sz="1200" b="0" i="0" u="none" strike="noStrike" kern="1200" cap="none" spc="0" normalizeH="0" baseline="0" noProof="0">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 Technologies</a:t>
              </a:r>
            </a:p>
          </p:txBody>
        </p:sp>
        <p:sp>
          <p:nvSpPr>
            <p:cNvPr id="125" name="TextBox 66">
              <a:extLst>
                <a:ext uri="{FF2B5EF4-FFF2-40B4-BE49-F238E27FC236}">
                  <a16:creationId xmlns:a16="http://schemas.microsoft.com/office/drawing/2014/main" id="{83E95B3E-6C4A-B942-9D5A-6456BFF2547A}"/>
                </a:ext>
              </a:extLst>
            </p:cNvPr>
            <p:cNvSpPr txBox="1"/>
            <p:nvPr userDrawn="1"/>
          </p:nvSpPr>
          <p:spPr>
            <a:xfrm>
              <a:off x="5073900" y="1091584"/>
              <a:ext cx="3004330" cy="338554"/>
            </a:xfrm>
            <a:prstGeom prst="rect">
              <a:avLst/>
            </a:prstGeom>
            <a:noFill/>
          </p:spPr>
          <p:txBody>
            <a:bodyPr wrap="squar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1" i="0" u="none" strike="noStrike" kern="1200" cap="none" spc="0" normalizeH="0" baseline="0" noProof="0">
                  <a:ln>
                    <a:noFill/>
                  </a:ln>
                  <a:solidFill>
                    <a:schemeClr val="accent1"/>
                  </a:solidFill>
                  <a:effectLst/>
                  <a:uLnTx/>
                  <a:uFillTx/>
                  <a:latin typeface="Montserrat SemiBold" pitchFamily="2" charset="77"/>
                  <a:ea typeface="Open Sans" panose="020B0606030504020204" pitchFamily="34" charset="0"/>
                  <a:cs typeface="Open Sans" panose="020B0606030504020204" pitchFamily="34" charset="0"/>
                </a:rPr>
                <a:t>Alberto Picazo</a:t>
              </a:r>
            </a:p>
          </p:txBody>
        </p:sp>
        <p:cxnSp>
          <p:nvCxnSpPr>
            <p:cNvPr id="126" name="Straight Connector 125">
              <a:extLst>
                <a:ext uri="{FF2B5EF4-FFF2-40B4-BE49-F238E27FC236}">
                  <a16:creationId xmlns:a16="http://schemas.microsoft.com/office/drawing/2014/main" id="{2081144A-A6B5-7A48-8719-43EC2F3F89B9}"/>
                </a:ext>
              </a:extLst>
            </p:cNvPr>
            <p:cNvCxnSpPr>
              <a:cxnSpLocks/>
            </p:cNvCxnSpPr>
            <p:nvPr userDrawn="1"/>
          </p:nvCxnSpPr>
          <p:spPr>
            <a:xfrm flipV="1">
              <a:off x="5073900" y="1430138"/>
              <a:ext cx="2731313" cy="6756"/>
            </a:xfrm>
            <a:prstGeom prst="line">
              <a:avLst/>
            </a:prstGeom>
            <a:ln w="50800"/>
          </p:spPr>
          <p:style>
            <a:lnRef idx="1">
              <a:schemeClr val="accent1"/>
            </a:lnRef>
            <a:fillRef idx="0">
              <a:schemeClr val="accent1"/>
            </a:fillRef>
            <a:effectRef idx="0">
              <a:schemeClr val="accent1"/>
            </a:effectRef>
            <a:fontRef idx="minor">
              <a:schemeClr val="tx1"/>
            </a:fontRef>
          </p:style>
        </p:cxnSp>
      </p:grpSp>
      <p:grpSp>
        <p:nvGrpSpPr>
          <p:cNvPr id="127" name="Group 126">
            <a:extLst>
              <a:ext uri="{FF2B5EF4-FFF2-40B4-BE49-F238E27FC236}">
                <a16:creationId xmlns:a16="http://schemas.microsoft.com/office/drawing/2014/main" id="{AED49F1C-A145-F84C-B4B4-DA60C5C365D3}"/>
              </a:ext>
            </a:extLst>
          </p:cNvPr>
          <p:cNvGrpSpPr/>
          <p:nvPr userDrawn="1"/>
        </p:nvGrpSpPr>
        <p:grpSpPr>
          <a:xfrm>
            <a:off x="8484695" y="5436799"/>
            <a:ext cx="3004330" cy="711734"/>
            <a:chOff x="5073900" y="1091584"/>
            <a:chExt cx="3004330" cy="711734"/>
          </a:xfrm>
        </p:grpSpPr>
        <p:sp>
          <p:nvSpPr>
            <p:cNvPr id="128" name="TextBox 66">
              <a:extLst>
                <a:ext uri="{FF2B5EF4-FFF2-40B4-BE49-F238E27FC236}">
                  <a16:creationId xmlns:a16="http://schemas.microsoft.com/office/drawing/2014/main" id="{0749BDB2-0BD3-9F4F-AA1E-A7B67D1A0AE7}"/>
                </a:ext>
              </a:extLst>
            </p:cNvPr>
            <p:cNvSpPr txBox="1"/>
            <p:nvPr userDrawn="1"/>
          </p:nvSpPr>
          <p:spPr>
            <a:xfrm>
              <a:off x="5260563" y="1436894"/>
              <a:ext cx="2295269" cy="366424"/>
            </a:xfrm>
            <a:prstGeom prst="rect">
              <a:avLst/>
            </a:prstGeom>
            <a:solidFill>
              <a:schemeClr val="bg1"/>
            </a:solidFill>
          </p:spPr>
          <p:txBody>
            <a:bodyPr wrap="square" tIns="90000" bIns="90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200" b="0" i="0" u="none" strike="noStrike" kern="1200" cap="none" spc="0" normalizeH="0" baseline="0" noProof="0" err="1">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Developer</a:t>
              </a:r>
              <a:r>
                <a:rPr kumimoji="0" lang="es-ES" sz="1200" b="0" i="0" u="none" strike="noStrike" kern="1200" cap="none" spc="0" normalizeH="0" baseline="0" noProof="0">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 Technologies</a:t>
              </a:r>
            </a:p>
          </p:txBody>
        </p:sp>
        <p:sp>
          <p:nvSpPr>
            <p:cNvPr id="129" name="TextBox 66">
              <a:extLst>
                <a:ext uri="{FF2B5EF4-FFF2-40B4-BE49-F238E27FC236}">
                  <a16:creationId xmlns:a16="http://schemas.microsoft.com/office/drawing/2014/main" id="{0C6BFB6B-CCE0-5442-995C-94CA2DBCD65C}"/>
                </a:ext>
              </a:extLst>
            </p:cNvPr>
            <p:cNvSpPr txBox="1"/>
            <p:nvPr userDrawn="1"/>
          </p:nvSpPr>
          <p:spPr>
            <a:xfrm>
              <a:off x="5073900" y="1091584"/>
              <a:ext cx="3004330" cy="338554"/>
            </a:xfrm>
            <a:prstGeom prst="rect">
              <a:avLst/>
            </a:prstGeom>
            <a:noFill/>
          </p:spPr>
          <p:txBody>
            <a:bodyPr wrap="squar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1" i="0" u="none" strike="noStrike" kern="1200" cap="none" spc="0" normalizeH="0" baseline="0" noProof="0" err="1">
                  <a:ln>
                    <a:noFill/>
                  </a:ln>
                  <a:solidFill>
                    <a:schemeClr val="accent1"/>
                  </a:solidFill>
                  <a:effectLst/>
                  <a:uLnTx/>
                  <a:uFillTx/>
                  <a:latin typeface="Montserrat SemiBold" pitchFamily="2" charset="77"/>
                  <a:ea typeface="Open Sans" panose="020B0606030504020204" pitchFamily="34" charset="0"/>
                  <a:cs typeface="Open Sans" panose="020B0606030504020204" pitchFamily="34" charset="0"/>
                </a:rPr>
                <a:t>Eduard</a:t>
              </a:r>
              <a:r>
                <a:rPr kumimoji="0" lang="es-ES" sz="1600" b="1" i="0" u="none" strike="noStrike" kern="1200" cap="none" spc="0" normalizeH="0" baseline="0" noProof="0">
                  <a:ln>
                    <a:noFill/>
                  </a:ln>
                  <a:solidFill>
                    <a:schemeClr val="accent1"/>
                  </a:solidFill>
                  <a:effectLst/>
                  <a:uLnTx/>
                  <a:uFillTx/>
                  <a:latin typeface="Montserrat SemiBold" pitchFamily="2" charset="77"/>
                  <a:ea typeface="Open Sans" panose="020B0606030504020204" pitchFamily="34" charset="0"/>
                  <a:cs typeface="Open Sans" panose="020B0606030504020204" pitchFamily="34" charset="0"/>
                </a:rPr>
                <a:t> Tomas</a:t>
              </a:r>
            </a:p>
          </p:txBody>
        </p:sp>
        <p:cxnSp>
          <p:nvCxnSpPr>
            <p:cNvPr id="130" name="Straight Connector 129">
              <a:extLst>
                <a:ext uri="{FF2B5EF4-FFF2-40B4-BE49-F238E27FC236}">
                  <a16:creationId xmlns:a16="http://schemas.microsoft.com/office/drawing/2014/main" id="{F0E29E88-F1B4-2E4E-93F2-D6B7C0FE8848}"/>
                </a:ext>
              </a:extLst>
            </p:cNvPr>
            <p:cNvCxnSpPr>
              <a:cxnSpLocks/>
            </p:cNvCxnSpPr>
            <p:nvPr userDrawn="1"/>
          </p:nvCxnSpPr>
          <p:spPr>
            <a:xfrm flipV="1">
              <a:off x="5073900" y="1430138"/>
              <a:ext cx="2731313" cy="6756"/>
            </a:xfrm>
            <a:prstGeom prst="line">
              <a:avLst/>
            </a:prstGeom>
            <a:ln w="50800"/>
          </p:spPr>
          <p:style>
            <a:lnRef idx="1">
              <a:schemeClr val="accent1"/>
            </a:lnRef>
            <a:fillRef idx="0">
              <a:schemeClr val="accent1"/>
            </a:fillRef>
            <a:effectRef idx="0">
              <a:schemeClr val="accent1"/>
            </a:effectRef>
            <a:fontRef idx="minor">
              <a:schemeClr val="tx1"/>
            </a:fontRef>
          </p:style>
        </p:cxnSp>
      </p:grpSp>
      <p:grpSp>
        <p:nvGrpSpPr>
          <p:cNvPr id="131" name="Group 130">
            <a:extLst>
              <a:ext uri="{FF2B5EF4-FFF2-40B4-BE49-F238E27FC236}">
                <a16:creationId xmlns:a16="http://schemas.microsoft.com/office/drawing/2014/main" id="{14B73875-553C-714F-A4DB-1B003F3C377D}"/>
              </a:ext>
            </a:extLst>
          </p:cNvPr>
          <p:cNvGrpSpPr/>
          <p:nvPr userDrawn="1"/>
        </p:nvGrpSpPr>
        <p:grpSpPr>
          <a:xfrm>
            <a:off x="1678783" y="3210905"/>
            <a:ext cx="3004330" cy="711734"/>
            <a:chOff x="5073900" y="1091584"/>
            <a:chExt cx="3004330" cy="711734"/>
          </a:xfrm>
        </p:grpSpPr>
        <p:sp>
          <p:nvSpPr>
            <p:cNvPr id="132" name="TextBox 66">
              <a:extLst>
                <a:ext uri="{FF2B5EF4-FFF2-40B4-BE49-F238E27FC236}">
                  <a16:creationId xmlns:a16="http://schemas.microsoft.com/office/drawing/2014/main" id="{A814755A-F4AC-8545-B319-EE48DE204167}"/>
                </a:ext>
              </a:extLst>
            </p:cNvPr>
            <p:cNvSpPr txBox="1"/>
            <p:nvPr userDrawn="1"/>
          </p:nvSpPr>
          <p:spPr>
            <a:xfrm>
              <a:off x="5260563" y="1436894"/>
              <a:ext cx="2295269" cy="366424"/>
            </a:xfrm>
            <a:prstGeom prst="rect">
              <a:avLst/>
            </a:prstGeom>
            <a:solidFill>
              <a:schemeClr val="bg1"/>
            </a:solidFill>
          </p:spPr>
          <p:txBody>
            <a:bodyPr wrap="square" tIns="90000" bIns="90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200" b="0" i="0" u="none" strike="noStrike" kern="1200" cap="none" spc="0" normalizeH="0" baseline="0" noProof="0" err="1">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Developer</a:t>
              </a:r>
              <a:r>
                <a:rPr kumimoji="0" lang="es-ES" sz="1200" b="0" i="0" u="none" strike="noStrike" kern="1200" cap="none" spc="0" normalizeH="0" baseline="0" noProof="0">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 Technologies</a:t>
              </a:r>
            </a:p>
          </p:txBody>
        </p:sp>
        <p:sp>
          <p:nvSpPr>
            <p:cNvPr id="133" name="TextBox 66">
              <a:extLst>
                <a:ext uri="{FF2B5EF4-FFF2-40B4-BE49-F238E27FC236}">
                  <a16:creationId xmlns:a16="http://schemas.microsoft.com/office/drawing/2014/main" id="{248D921B-A957-3040-943E-AE018F92CB5D}"/>
                </a:ext>
              </a:extLst>
            </p:cNvPr>
            <p:cNvSpPr txBox="1"/>
            <p:nvPr userDrawn="1"/>
          </p:nvSpPr>
          <p:spPr>
            <a:xfrm>
              <a:off x="5073900" y="1091584"/>
              <a:ext cx="3004330" cy="338554"/>
            </a:xfrm>
            <a:prstGeom prst="rect">
              <a:avLst/>
            </a:prstGeom>
            <a:noFill/>
          </p:spPr>
          <p:txBody>
            <a:bodyPr wrap="squar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1" i="0" u="none" strike="noStrike" kern="1200" cap="none" spc="0" normalizeH="0" baseline="0" noProof="0" err="1">
                  <a:ln>
                    <a:noFill/>
                  </a:ln>
                  <a:solidFill>
                    <a:schemeClr val="accent1"/>
                  </a:solidFill>
                  <a:effectLst/>
                  <a:uLnTx/>
                  <a:uFillTx/>
                  <a:latin typeface="Montserrat SemiBold" pitchFamily="2" charset="77"/>
                  <a:ea typeface="Open Sans" panose="020B0606030504020204" pitchFamily="34" charset="0"/>
                  <a:cs typeface="Open Sans" panose="020B0606030504020204" pitchFamily="34" charset="0"/>
                </a:rPr>
                <a:t>Unai</a:t>
              </a:r>
              <a:r>
                <a:rPr kumimoji="0" lang="es-ES" sz="1600" b="1" i="0" u="none" strike="noStrike" kern="1200" cap="none" spc="0" normalizeH="0" baseline="0" noProof="0">
                  <a:ln>
                    <a:noFill/>
                  </a:ln>
                  <a:solidFill>
                    <a:schemeClr val="accent1"/>
                  </a:solidFill>
                  <a:effectLst/>
                  <a:uLnTx/>
                  <a:uFillTx/>
                  <a:latin typeface="Montserrat SemiBold" pitchFamily="2" charset="77"/>
                  <a:ea typeface="Open Sans" panose="020B0606030504020204" pitchFamily="34" charset="0"/>
                  <a:cs typeface="Open Sans" panose="020B0606030504020204" pitchFamily="34" charset="0"/>
                </a:rPr>
                <a:t> Zorrilla</a:t>
              </a:r>
            </a:p>
          </p:txBody>
        </p:sp>
        <p:cxnSp>
          <p:nvCxnSpPr>
            <p:cNvPr id="134" name="Straight Connector 133">
              <a:extLst>
                <a:ext uri="{FF2B5EF4-FFF2-40B4-BE49-F238E27FC236}">
                  <a16:creationId xmlns:a16="http://schemas.microsoft.com/office/drawing/2014/main" id="{5E8F5EFE-7C30-4D41-B82C-70F84BCF067A}"/>
                </a:ext>
              </a:extLst>
            </p:cNvPr>
            <p:cNvCxnSpPr>
              <a:cxnSpLocks/>
            </p:cNvCxnSpPr>
            <p:nvPr userDrawn="1"/>
          </p:nvCxnSpPr>
          <p:spPr>
            <a:xfrm flipV="1">
              <a:off x="5073900" y="1430138"/>
              <a:ext cx="2731313" cy="6756"/>
            </a:xfrm>
            <a:prstGeom prst="line">
              <a:avLst/>
            </a:prstGeom>
            <a:ln w="50800"/>
          </p:spPr>
          <p:style>
            <a:lnRef idx="1">
              <a:schemeClr val="accent1"/>
            </a:lnRef>
            <a:fillRef idx="0">
              <a:schemeClr val="accent1"/>
            </a:fillRef>
            <a:effectRef idx="0">
              <a:schemeClr val="accent1"/>
            </a:effectRef>
            <a:fontRef idx="minor">
              <a:schemeClr val="tx1"/>
            </a:fontRef>
          </p:style>
        </p:cxnSp>
      </p:grpSp>
      <p:grpSp>
        <p:nvGrpSpPr>
          <p:cNvPr id="135" name="Group 134">
            <a:extLst>
              <a:ext uri="{FF2B5EF4-FFF2-40B4-BE49-F238E27FC236}">
                <a16:creationId xmlns:a16="http://schemas.microsoft.com/office/drawing/2014/main" id="{2EB74EB2-F7EA-7240-BB88-9E79933EAB19}"/>
              </a:ext>
            </a:extLst>
          </p:cNvPr>
          <p:cNvGrpSpPr/>
          <p:nvPr userDrawn="1"/>
        </p:nvGrpSpPr>
        <p:grpSpPr>
          <a:xfrm>
            <a:off x="1678783" y="4323852"/>
            <a:ext cx="3004330" cy="711734"/>
            <a:chOff x="5073900" y="1091584"/>
            <a:chExt cx="3004330" cy="711734"/>
          </a:xfrm>
        </p:grpSpPr>
        <p:sp>
          <p:nvSpPr>
            <p:cNvPr id="136" name="TextBox 66">
              <a:extLst>
                <a:ext uri="{FF2B5EF4-FFF2-40B4-BE49-F238E27FC236}">
                  <a16:creationId xmlns:a16="http://schemas.microsoft.com/office/drawing/2014/main" id="{0604E755-877C-5847-883F-55F6D8B9EC90}"/>
                </a:ext>
              </a:extLst>
            </p:cNvPr>
            <p:cNvSpPr txBox="1"/>
            <p:nvPr userDrawn="1"/>
          </p:nvSpPr>
          <p:spPr>
            <a:xfrm>
              <a:off x="5260563" y="1436894"/>
              <a:ext cx="2295269" cy="366424"/>
            </a:xfrm>
            <a:prstGeom prst="rect">
              <a:avLst/>
            </a:prstGeom>
            <a:solidFill>
              <a:schemeClr val="bg1"/>
            </a:solidFill>
          </p:spPr>
          <p:txBody>
            <a:bodyPr wrap="square" tIns="90000" bIns="90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200" b="0" i="0" u="none" strike="noStrike" kern="1200" cap="none" spc="0" normalizeH="0" baseline="0" noProof="0">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Microsoft </a:t>
              </a:r>
              <a:r>
                <a:rPr kumimoji="0" lang="es-ES" sz="1200" b="0" i="0" u="none" strike="noStrike" kern="1200" cap="none" spc="0" normalizeH="0" baseline="0" noProof="0" err="1">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Azure</a:t>
              </a:r>
              <a:endParaRPr kumimoji="0" lang="es-ES" sz="1200" b="0" i="0" u="none" strike="noStrike" kern="1200" cap="none" spc="0" normalizeH="0" baseline="0" noProof="0">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endParaRPr>
            </a:p>
          </p:txBody>
        </p:sp>
        <p:sp>
          <p:nvSpPr>
            <p:cNvPr id="137" name="TextBox 66">
              <a:extLst>
                <a:ext uri="{FF2B5EF4-FFF2-40B4-BE49-F238E27FC236}">
                  <a16:creationId xmlns:a16="http://schemas.microsoft.com/office/drawing/2014/main" id="{C2E6F491-BE64-1742-8AF9-84663D8D5AD8}"/>
                </a:ext>
              </a:extLst>
            </p:cNvPr>
            <p:cNvSpPr txBox="1"/>
            <p:nvPr userDrawn="1"/>
          </p:nvSpPr>
          <p:spPr>
            <a:xfrm>
              <a:off x="5073900" y="1091584"/>
              <a:ext cx="3004330" cy="338554"/>
            </a:xfrm>
            <a:prstGeom prst="rect">
              <a:avLst/>
            </a:prstGeom>
            <a:noFill/>
          </p:spPr>
          <p:txBody>
            <a:bodyPr wrap="squar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1" i="0" u="none" strike="noStrike" kern="1200" cap="none" spc="0" normalizeH="0" baseline="0" noProof="0" err="1">
                  <a:ln>
                    <a:noFill/>
                  </a:ln>
                  <a:solidFill>
                    <a:schemeClr val="accent1"/>
                  </a:solidFill>
                  <a:effectLst/>
                  <a:uLnTx/>
                  <a:uFillTx/>
                  <a:latin typeface="Montserrat SemiBold" pitchFamily="2" charset="77"/>
                  <a:ea typeface="Open Sans" panose="020B0606030504020204" pitchFamily="34" charset="0"/>
                  <a:cs typeface="Open Sans" panose="020B0606030504020204" pitchFamily="34" charset="0"/>
                </a:rPr>
                <a:t>Ibon</a:t>
              </a:r>
              <a:r>
                <a:rPr kumimoji="0" lang="es-ES" sz="1600" b="1" i="0" u="none" strike="noStrike" kern="1200" cap="none" spc="0" normalizeH="0" baseline="0" noProof="0">
                  <a:ln>
                    <a:noFill/>
                  </a:ln>
                  <a:solidFill>
                    <a:schemeClr val="accent1"/>
                  </a:solidFill>
                  <a:effectLst/>
                  <a:uLnTx/>
                  <a:uFillTx/>
                  <a:latin typeface="Montserrat SemiBold" pitchFamily="2" charset="77"/>
                  <a:ea typeface="Open Sans" panose="020B0606030504020204" pitchFamily="34" charset="0"/>
                  <a:cs typeface="Open Sans" panose="020B0606030504020204" pitchFamily="34" charset="0"/>
                </a:rPr>
                <a:t> Landa</a:t>
              </a:r>
            </a:p>
          </p:txBody>
        </p:sp>
        <p:cxnSp>
          <p:nvCxnSpPr>
            <p:cNvPr id="138" name="Straight Connector 137">
              <a:extLst>
                <a:ext uri="{FF2B5EF4-FFF2-40B4-BE49-F238E27FC236}">
                  <a16:creationId xmlns:a16="http://schemas.microsoft.com/office/drawing/2014/main" id="{DB4E8E66-1E13-3A4A-AC94-63337E4D645F}"/>
                </a:ext>
              </a:extLst>
            </p:cNvPr>
            <p:cNvCxnSpPr>
              <a:cxnSpLocks/>
            </p:cNvCxnSpPr>
            <p:nvPr userDrawn="1"/>
          </p:nvCxnSpPr>
          <p:spPr>
            <a:xfrm flipV="1">
              <a:off x="5073900" y="1430138"/>
              <a:ext cx="2731313" cy="6756"/>
            </a:xfrm>
            <a:prstGeom prst="line">
              <a:avLst/>
            </a:prstGeom>
            <a:ln w="50800"/>
          </p:spPr>
          <p:style>
            <a:lnRef idx="1">
              <a:schemeClr val="accent1"/>
            </a:lnRef>
            <a:fillRef idx="0">
              <a:schemeClr val="accent1"/>
            </a:fillRef>
            <a:effectRef idx="0">
              <a:schemeClr val="accent1"/>
            </a:effectRef>
            <a:fontRef idx="minor">
              <a:schemeClr val="tx1"/>
            </a:fontRef>
          </p:style>
        </p:cxnSp>
      </p:grpSp>
      <p:grpSp>
        <p:nvGrpSpPr>
          <p:cNvPr id="139" name="Group 138">
            <a:extLst>
              <a:ext uri="{FF2B5EF4-FFF2-40B4-BE49-F238E27FC236}">
                <a16:creationId xmlns:a16="http://schemas.microsoft.com/office/drawing/2014/main" id="{0C56057A-DB4F-4E45-9BCB-75032145F071}"/>
              </a:ext>
            </a:extLst>
          </p:cNvPr>
          <p:cNvGrpSpPr/>
          <p:nvPr userDrawn="1"/>
        </p:nvGrpSpPr>
        <p:grpSpPr>
          <a:xfrm>
            <a:off x="1678783" y="5436799"/>
            <a:ext cx="3004330" cy="711734"/>
            <a:chOff x="5073900" y="1091584"/>
            <a:chExt cx="3004330" cy="711734"/>
          </a:xfrm>
        </p:grpSpPr>
        <p:sp>
          <p:nvSpPr>
            <p:cNvPr id="140" name="TextBox 66">
              <a:extLst>
                <a:ext uri="{FF2B5EF4-FFF2-40B4-BE49-F238E27FC236}">
                  <a16:creationId xmlns:a16="http://schemas.microsoft.com/office/drawing/2014/main" id="{267AD9B0-A9B3-9949-B025-344B54536289}"/>
                </a:ext>
              </a:extLst>
            </p:cNvPr>
            <p:cNvSpPr txBox="1"/>
            <p:nvPr userDrawn="1"/>
          </p:nvSpPr>
          <p:spPr>
            <a:xfrm>
              <a:off x="5260563" y="1436894"/>
              <a:ext cx="2295269" cy="366424"/>
            </a:xfrm>
            <a:prstGeom prst="rect">
              <a:avLst/>
            </a:prstGeom>
            <a:solidFill>
              <a:schemeClr val="bg1"/>
            </a:solidFill>
          </p:spPr>
          <p:txBody>
            <a:bodyPr wrap="square" tIns="90000" bIns="90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200" b="0" i="0" u="none" strike="noStrike" kern="1200" cap="none" spc="0" normalizeH="0" baseline="0" noProof="0" err="1">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Developer</a:t>
              </a:r>
              <a:r>
                <a:rPr kumimoji="0" lang="es-ES" sz="1200" b="0" i="0" u="none" strike="noStrike" kern="1200" cap="none" spc="0" normalizeH="0" baseline="0" noProof="0">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 Technologies</a:t>
              </a:r>
            </a:p>
          </p:txBody>
        </p:sp>
        <p:sp>
          <p:nvSpPr>
            <p:cNvPr id="141" name="TextBox 66">
              <a:extLst>
                <a:ext uri="{FF2B5EF4-FFF2-40B4-BE49-F238E27FC236}">
                  <a16:creationId xmlns:a16="http://schemas.microsoft.com/office/drawing/2014/main" id="{01A45519-E068-FF4A-B3D7-C78019AF3496}"/>
                </a:ext>
              </a:extLst>
            </p:cNvPr>
            <p:cNvSpPr txBox="1"/>
            <p:nvPr userDrawn="1"/>
          </p:nvSpPr>
          <p:spPr>
            <a:xfrm>
              <a:off x="5073900" y="1091584"/>
              <a:ext cx="3004330" cy="338554"/>
            </a:xfrm>
            <a:prstGeom prst="rect">
              <a:avLst/>
            </a:prstGeom>
            <a:noFill/>
          </p:spPr>
          <p:txBody>
            <a:bodyPr wrap="squar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1" i="0" u="none" strike="noStrike" kern="1200" cap="none" spc="0" normalizeH="0" baseline="0" noProof="0">
                  <a:ln>
                    <a:noFill/>
                  </a:ln>
                  <a:solidFill>
                    <a:schemeClr val="accent1"/>
                  </a:solidFill>
                  <a:effectLst/>
                  <a:uLnTx/>
                  <a:uFillTx/>
                  <a:latin typeface="Montserrat SemiBold" pitchFamily="2" charset="77"/>
                  <a:ea typeface="Open Sans" panose="020B0606030504020204" pitchFamily="34" charset="0"/>
                  <a:cs typeface="Open Sans" panose="020B0606030504020204" pitchFamily="34" charset="0"/>
                </a:rPr>
                <a:t>Luis Ruiz Pavón</a:t>
              </a:r>
            </a:p>
          </p:txBody>
        </p:sp>
        <p:cxnSp>
          <p:nvCxnSpPr>
            <p:cNvPr id="142" name="Straight Connector 141">
              <a:extLst>
                <a:ext uri="{FF2B5EF4-FFF2-40B4-BE49-F238E27FC236}">
                  <a16:creationId xmlns:a16="http://schemas.microsoft.com/office/drawing/2014/main" id="{63210BF0-FE10-C848-A949-688C74402AC5}"/>
                </a:ext>
              </a:extLst>
            </p:cNvPr>
            <p:cNvCxnSpPr>
              <a:cxnSpLocks/>
            </p:cNvCxnSpPr>
            <p:nvPr userDrawn="1"/>
          </p:nvCxnSpPr>
          <p:spPr>
            <a:xfrm flipV="1">
              <a:off x="5073900" y="1430138"/>
              <a:ext cx="2731313" cy="6756"/>
            </a:xfrm>
            <a:prstGeom prst="line">
              <a:avLst/>
            </a:prstGeom>
            <a:ln w="508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64600869"/>
      </p:ext>
    </p:extLst>
  </p:cSld>
  <p:clrMapOvr>
    <a:masterClrMapping/>
  </p:clrMapOvr>
  <p:extLst>
    <p:ext uri="{DCECCB84-F9BA-43D5-87BE-67443E8EF086}">
      <p15:sldGuideLst xmlns:p15="http://schemas.microsoft.com/office/powerpoint/2012/main">
        <p15:guide id="1" pos="3137" userDrawn="1">
          <p15:clr>
            <a:srgbClr val="FBAE40"/>
          </p15:clr>
        </p15:guide>
        <p15:guide id="2" pos="5337">
          <p15:clr>
            <a:srgbClr val="FBAE40"/>
          </p15:clr>
        </p15:guide>
        <p15:guide id="3" orient="horz" pos="618">
          <p15:clr>
            <a:srgbClr val="FBAE4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02 Plain Concepts Intro">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43A8223-30B5-CD47-A08D-12E67B02079A}"/>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957729" y="1882140"/>
            <a:ext cx="4445000" cy="3093720"/>
          </a:xfrm>
          <a:prstGeom prst="rect">
            <a:avLst/>
          </a:prstGeom>
        </p:spPr>
      </p:pic>
      <p:sp>
        <p:nvSpPr>
          <p:cNvPr id="6" name="Marcador de texto 5">
            <a:extLst>
              <a:ext uri="{FF2B5EF4-FFF2-40B4-BE49-F238E27FC236}">
                <a16:creationId xmlns:a16="http://schemas.microsoft.com/office/drawing/2014/main" id="{D8AFAA57-68EC-41B6-AACF-077014EFBF88}"/>
              </a:ext>
            </a:extLst>
          </p:cNvPr>
          <p:cNvSpPr>
            <a:spLocks noGrp="1"/>
          </p:cNvSpPr>
          <p:nvPr>
            <p:ph type="body" sz="quarter" idx="10" hasCustomPrompt="1"/>
          </p:nvPr>
        </p:nvSpPr>
        <p:spPr>
          <a:xfrm>
            <a:off x="6000751" y="1385888"/>
            <a:ext cx="5600700" cy="4471988"/>
          </a:xfrm>
          <a:prstGeom prst="rect">
            <a:avLst/>
          </a:prstGeom>
        </p:spPr>
        <p:txBody>
          <a:bodyPr anchor="ctr"/>
          <a:lstStyle>
            <a:lvl1pPr marL="0" indent="0">
              <a:buFontTx/>
              <a:buNone/>
              <a:defRPr sz="1600"/>
            </a:lvl1pPr>
            <a:lvl2pPr marL="457200" indent="0">
              <a:buFontTx/>
              <a:buNone/>
              <a:defRPr sz="1600"/>
            </a:lvl2pPr>
            <a:lvl3pPr marL="914400" indent="0">
              <a:buFontTx/>
              <a:buNone/>
              <a:defRPr sz="1600"/>
            </a:lvl3pPr>
            <a:lvl4pPr marL="1371600" indent="0">
              <a:buFontTx/>
              <a:buNone/>
              <a:defRPr sz="1600"/>
            </a:lvl4pPr>
            <a:lvl5pPr marL="1828800" indent="0">
              <a:buFontTx/>
              <a:buNone/>
              <a:defRPr sz="1600"/>
            </a:lvl5pPr>
          </a:lstStyle>
          <a:p>
            <a:pPr lvl="0"/>
            <a:r>
              <a:rPr lang="es-ES" err="1"/>
              <a:t>Lorem</a:t>
            </a:r>
            <a:r>
              <a:rPr lang="es-ES"/>
              <a:t> </a:t>
            </a:r>
            <a:r>
              <a:rPr lang="es-ES" err="1"/>
              <a:t>ipsum</a:t>
            </a:r>
            <a:r>
              <a:rPr lang="es-ES"/>
              <a:t> dolor </a:t>
            </a:r>
            <a:r>
              <a:rPr lang="es-ES" err="1"/>
              <a:t>sit</a:t>
            </a:r>
            <a:r>
              <a:rPr lang="es-ES"/>
              <a:t> </a:t>
            </a:r>
            <a:r>
              <a:rPr lang="es-ES" err="1"/>
              <a:t>amet</a:t>
            </a:r>
            <a:r>
              <a:rPr lang="es-ES"/>
              <a:t>, </a:t>
            </a:r>
            <a:r>
              <a:rPr lang="es-ES" err="1"/>
              <a:t>consectetur</a:t>
            </a:r>
            <a:r>
              <a:rPr lang="es-ES"/>
              <a:t> </a:t>
            </a:r>
            <a:r>
              <a:rPr lang="es-ES" err="1"/>
              <a:t>adipiscing</a:t>
            </a:r>
            <a:r>
              <a:rPr lang="es-ES"/>
              <a:t> </a:t>
            </a:r>
            <a:r>
              <a:rPr lang="es-ES" err="1"/>
              <a:t>elit</a:t>
            </a:r>
            <a:r>
              <a:rPr lang="es-ES"/>
              <a:t>, sed do </a:t>
            </a:r>
            <a:r>
              <a:rPr lang="es-ES" err="1"/>
              <a:t>eiusmod</a:t>
            </a:r>
            <a:r>
              <a:rPr lang="es-ES"/>
              <a:t> </a:t>
            </a:r>
            <a:r>
              <a:rPr lang="es-ES" err="1"/>
              <a:t>tempor</a:t>
            </a:r>
            <a:r>
              <a:rPr lang="es-ES"/>
              <a:t> </a:t>
            </a:r>
            <a:r>
              <a:rPr lang="es-ES" err="1"/>
              <a:t>incididunt</a:t>
            </a:r>
            <a:r>
              <a:rPr lang="es-ES"/>
              <a:t> ut labore et </a:t>
            </a:r>
            <a:r>
              <a:rPr lang="es-ES" err="1"/>
              <a:t>dolore</a:t>
            </a:r>
            <a:r>
              <a:rPr lang="es-ES"/>
              <a:t> magna </a:t>
            </a:r>
            <a:r>
              <a:rPr lang="es-ES" err="1"/>
              <a:t>aliqua</a:t>
            </a:r>
            <a:r>
              <a:rPr lang="es-ES"/>
              <a:t>. Ut </a:t>
            </a:r>
            <a:r>
              <a:rPr lang="es-ES" err="1"/>
              <a:t>enim</a:t>
            </a:r>
            <a:r>
              <a:rPr lang="es-ES"/>
              <a:t> ad </a:t>
            </a:r>
            <a:r>
              <a:rPr lang="es-ES" err="1"/>
              <a:t>minim</a:t>
            </a:r>
            <a:r>
              <a:rPr lang="es-ES"/>
              <a:t> </a:t>
            </a:r>
            <a:r>
              <a:rPr lang="es-ES" err="1"/>
              <a:t>veniam</a:t>
            </a:r>
            <a:r>
              <a:rPr lang="es-ES"/>
              <a:t>, quis </a:t>
            </a:r>
            <a:r>
              <a:rPr lang="es-ES" err="1"/>
              <a:t>nostrud</a:t>
            </a:r>
            <a:r>
              <a:rPr lang="es-ES"/>
              <a:t> </a:t>
            </a:r>
            <a:r>
              <a:rPr lang="es-ES" err="1"/>
              <a:t>exercitation</a:t>
            </a:r>
            <a:r>
              <a:rPr lang="es-ES"/>
              <a:t> </a:t>
            </a:r>
            <a:r>
              <a:rPr lang="es-ES" err="1"/>
              <a:t>ullamco</a:t>
            </a:r>
            <a:r>
              <a:rPr lang="es-ES"/>
              <a:t> </a:t>
            </a:r>
            <a:r>
              <a:rPr lang="es-ES" err="1"/>
              <a:t>laboris</a:t>
            </a:r>
            <a:r>
              <a:rPr lang="es-ES"/>
              <a:t> </a:t>
            </a:r>
            <a:r>
              <a:rPr lang="es-ES" err="1"/>
              <a:t>nisi</a:t>
            </a:r>
            <a:r>
              <a:rPr lang="es-ES"/>
              <a:t> ut </a:t>
            </a:r>
            <a:r>
              <a:rPr lang="es-ES" err="1"/>
              <a:t>aliquip</a:t>
            </a:r>
            <a:r>
              <a:rPr lang="es-ES"/>
              <a:t> ex </a:t>
            </a:r>
            <a:r>
              <a:rPr lang="es-ES" err="1"/>
              <a:t>ea</a:t>
            </a:r>
            <a:r>
              <a:rPr lang="es-ES"/>
              <a:t> commodo </a:t>
            </a:r>
            <a:r>
              <a:rPr lang="es-ES" err="1"/>
              <a:t>consequat</a:t>
            </a:r>
            <a:r>
              <a:rPr lang="es-ES"/>
              <a:t>. </a:t>
            </a:r>
            <a:r>
              <a:rPr lang="es-ES" err="1"/>
              <a:t>Duis</a:t>
            </a:r>
            <a:r>
              <a:rPr lang="es-ES"/>
              <a:t> </a:t>
            </a:r>
            <a:r>
              <a:rPr lang="es-ES" err="1"/>
              <a:t>aute</a:t>
            </a:r>
            <a:r>
              <a:rPr lang="es-ES"/>
              <a:t> </a:t>
            </a:r>
            <a:r>
              <a:rPr lang="es-ES" err="1"/>
              <a:t>irure</a:t>
            </a:r>
            <a:r>
              <a:rPr lang="es-ES"/>
              <a:t> dolor in </a:t>
            </a:r>
            <a:r>
              <a:rPr lang="es-ES" err="1"/>
              <a:t>reprehenderit</a:t>
            </a:r>
            <a:r>
              <a:rPr lang="es-ES"/>
              <a:t> in </a:t>
            </a:r>
            <a:r>
              <a:rPr lang="es-ES" err="1"/>
              <a:t>voluptate</a:t>
            </a:r>
            <a:r>
              <a:rPr lang="es-ES"/>
              <a:t> </a:t>
            </a:r>
            <a:r>
              <a:rPr lang="es-ES" err="1"/>
              <a:t>velit</a:t>
            </a:r>
            <a:r>
              <a:rPr lang="es-ES"/>
              <a:t> </a:t>
            </a:r>
            <a:r>
              <a:rPr lang="es-ES" err="1"/>
              <a:t>esse</a:t>
            </a:r>
            <a:r>
              <a:rPr lang="es-ES"/>
              <a:t> </a:t>
            </a:r>
            <a:r>
              <a:rPr lang="es-ES" err="1"/>
              <a:t>cillum</a:t>
            </a:r>
            <a:r>
              <a:rPr lang="es-ES"/>
              <a:t> </a:t>
            </a:r>
            <a:r>
              <a:rPr lang="es-ES" err="1"/>
              <a:t>dolore</a:t>
            </a:r>
            <a:r>
              <a:rPr lang="es-ES"/>
              <a:t> </a:t>
            </a:r>
            <a:r>
              <a:rPr lang="es-ES" err="1"/>
              <a:t>eu</a:t>
            </a:r>
            <a:r>
              <a:rPr lang="es-ES"/>
              <a:t> </a:t>
            </a:r>
            <a:r>
              <a:rPr lang="es-ES" err="1"/>
              <a:t>fugiat</a:t>
            </a:r>
            <a:r>
              <a:rPr lang="es-ES"/>
              <a:t> </a:t>
            </a:r>
            <a:r>
              <a:rPr lang="es-ES" err="1"/>
              <a:t>nulla</a:t>
            </a:r>
            <a:r>
              <a:rPr lang="es-ES"/>
              <a:t> </a:t>
            </a:r>
            <a:r>
              <a:rPr lang="es-ES" err="1"/>
              <a:t>pariatur</a:t>
            </a:r>
            <a:r>
              <a:rPr lang="es-ES"/>
              <a:t>. </a:t>
            </a:r>
            <a:r>
              <a:rPr lang="es-ES" err="1"/>
              <a:t>Excepteur</a:t>
            </a:r>
            <a:r>
              <a:rPr lang="es-ES"/>
              <a:t> </a:t>
            </a:r>
            <a:r>
              <a:rPr lang="es-ES" err="1"/>
              <a:t>sint</a:t>
            </a:r>
            <a:r>
              <a:rPr lang="es-ES"/>
              <a:t> </a:t>
            </a:r>
            <a:r>
              <a:rPr lang="es-ES" err="1"/>
              <a:t>occaecat</a:t>
            </a:r>
            <a:r>
              <a:rPr lang="es-ES"/>
              <a:t> </a:t>
            </a:r>
            <a:r>
              <a:rPr lang="es-ES" err="1"/>
              <a:t>cupidatat</a:t>
            </a:r>
            <a:r>
              <a:rPr lang="es-ES"/>
              <a:t> non </a:t>
            </a:r>
            <a:r>
              <a:rPr lang="es-ES" err="1"/>
              <a:t>proident</a:t>
            </a:r>
            <a:r>
              <a:rPr lang="es-ES"/>
              <a:t>, sunt in culpa qui </a:t>
            </a:r>
            <a:r>
              <a:rPr lang="es-ES" err="1"/>
              <a:t>officia</a:t>
            </a:r>
            <a:r>
              <a:rPr lang="es-ES"/>
              <a:t> </a:t>
            </a:r>
            <a:r>
              <a:rPr lang="es-ES" err="1"/>
              <a:t>deserunt</a:t>
            </a:r>
            <a:r>
              <a:rPr lang="es-ES"/>
              <a:t> </a:t>
            </a:r>
            <a:r>
              <a:rPr lang="es-ES" err="1"/>
              <a:t>mollit</a:t>
            </a:r>
            <a:r>
              <a:rPr lang="es-ES"/>
              <a:t> </a:t>
            </a:r>
            <a:r>
              <a:rPr lang="es-ES" err="1"/>
              <a:t>anim</a:t>
            </a:r>
            <a:r>
              <a:rPr lang="es-ES"/>
              <a:t> id </a:t>
            </a:r>
            <a:r>
              <a:rPr lang="es-ES" err="1"/>
              <a:t>est</a:t>
            </a:r>
            <a:r>
              <a:rPr lang="es-ES"/>
              <a:t> </a:t>
            </a:r>
            <a:r>
              <a:rPr lang="es-ES" err="1"/>
              <a:t>laborum</a:t>
            </a:r>
            <a:r>
              <a:rPr lang="es-ES"/>
              <a:t>.</a:t>
            </a:r>
          </a:p>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sunt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Tree>
    <p:extLst>
      <p:ext uri="{BB962C8B-B14F-4D97-AF65-F5344CB8AC3E}">
        <p14:creationId xmlns:p14="http://schemas.microsoft.com/office/powerpoint/2010/main" val="4060110360"/>
      </p:ext>
    </p:extLst>
  </p:cSld>
  <p:clrMapOvr>
    <a:masterClrMapping/>
  </p:clrMapOvr>
  <p:extLst>
    <p:ext uri="{DCECCB84-F9BA-43D5-87BE-67443E8EF086}">
      <p15:sldGuideLst xmlns:p15="http://schemas.microsoft.com/office/powerpoint/2012/main"/>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userDrawn="1">
  <p:cSld name="03 Títle Section">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83FB941D-7BB5-4C10-86C0-8D4693771639}"/>
              </a:ext>
            </a:extLst>
          </p:cNvPr>
          <p:cNvPicPr>
            <a:picLocks noChangeAspect="1"/>
          </p:cNvPicPr>
          <p:nvPr userDrawn="1"/>
        </p:nvPicPr>
        <p:blipFill>
          <a:blip r:embed="rId2"/>
          <a:stretch>
            <a:fillRect/>
          </a:stretch>
        </p:blipFill>
        <p:spPr>
          <a:xfrm>
            <a:off x="760017" y="359900"/>
            <a:ext cx="995333" cy="535489"/>
          </a:xfrm>
          <a:prstGeom prst="rect">
            <a:avLst/>
          </a:prstGeom>
        </p:spPr>
      </p:pic>
      <p:sp>
        <p:nvSpPr>
          <p:cNvPr id="7" name="Título 6">
            <a:extLst>
              <a:ext uri="{FF2B5EF4-FFF2-40B4-BE49-F238E27FC236}">
                <a16:creationId xmlns:a16="http://schemas.microsoft.com/office/drawing/2014/main" id="{38E01E20-7DA3-40AE-B26F-8438A9E590FC}"/>
              </a:ext>
            </a:extLst>
          </p:cNvPr>
          <p:cNvSpPr>
            <a:spLocks noGrp="1"/>
          </p:cNvSpPr>
          <p:nvPr>
            <p:ph type="title" hasCustomPrompt="1"/>
          </p:nvPr>
        </p:nvSpPr>
        <p:spPr>
          <a:xfrm>
            <a:off x="666750" y="1410854"/>
            <a:ext cx="3942305" cy="1325563"/>
          </a:xfrm>
          <a:prstGeom prst="rect">
            <a:avLst/>
          </a:prstGeom>
        </p:spPr>
        <p:txBody>
          <a:bodyPr/>
          <a:lstStyle>
            <a:lvl1pPr>
              <a:defRPr sz="5400">
                <a:solidFill>
                  <a:schemeClr val="tx1"/>
                </a:solidFill>
              </a:defRPr>
            </a:lvl1pPr>
          </a:lstStyle>
          <a:p>
            <a:pPr marL="0" indent="0">
              <a:lnSpc>
                <a:spcPct val="80000"/>
              </a:lnSpc>
              <a:tabLst/>
            </a:pPr>
            <a:r>
              <a:rPr lang="en-US" sz="4400" b="1" i="0">
                <a:latin typeface="Montserrat" pitchFamily="2" charset="77"/>
              </a:rPr>
              <a:t>Title </a:t>
            </a:r>
            <a:r>
              <a:rPr lang="en-US" sz="4400" b="1" i="0">
                <a:solidFill>
                  <a:schemeClr val="accent1"/>
                </a:solidFill>
                <a:latin typeface="Montserrat" pitchFamily="2" charset="77"/>
              </a:rPr>
              <a:t>Section</a:t>
            </a:r>
            <a:endParaRPr lang="es-ES" sz="4400" b="1" i="0">
              <a:solidFill>
                <a:schemeClr val="accent1"/>
              </a:solidFill>
              <a:latin typeface="Montserrat" pitchFamily="2" charset="77"/>
            </a:endParaRPr>
          </a:p>
        </p:txBody>
      </p:sp>
      <p:sp>
        <p:nvSpPr>
          <p:cNvPr id="6" name="Subtitle 2">
            <a:extLst>
              <a:ext uri="{FF2B5EF4-FFF2-40B4-BE49-F238E27FC236}">
                <a16:creationId xmlns:a16="http://schemas.microsoft.com/office/drawing/2014/main" id="{00B61609-25FD-4764-862A-C1421E8AEE7F}"/>
              </a:ext>
            </a:extLst>
          </p:cNvPr>
          <p:cNvSpPr>
            <a:spLocks noGrp="1"/>
          </p:cNvSpPr>
          <p:nvPr>
            <p:ph type="subTitle" idx="1" hasCustomPrompt="1"/>
          </p:nvPr>
        </p:nvSpPr>
        <p:spPr>
          <a:xfrm>
            <a:off x="666750" y="2912126"/>
            <a:ext cx="3942305" cy="436562"/>
          </a:xfrm>
          <a:prstGeom prst="rect">
            <a:avLst/>
          </a:prstGeom>
        </p:spPr>
        <p:txBody>
          <a:bodyPr anchor="ctr">
            <a:normAutofit/>
          </a:bodyPr>
          <a:lstStyle>
            <a:lvl1pPr marL="0" indent="0" algn="l">
              <a:buNone/>
              <a:defRPr sz="1600" spc="0">
                <a:solidFill>
                  <a:schemeClr val="tx1"/>
                </a:solidFill>
                <a:latin typeface="+mn-lt"/>
                <a:ea typeface="Open Sans Light" panose="020B0306030504020204" pitchFamily="34" charset="0"/>
                <a:cs typeface="Open Sans Light" panose="020B03060305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WRITE SOMETHING HERE</a:t>
            </a:r>
            <a:endParaRPr lang="en-MY"/>
          </a:p>
        </p:txBody>
      </p:sp>
      <p:sp>
        <p:nvSpPr>
          <p:cNvPr id="5" name="CuadroTexto 4">
            <a:extLst>
              <a:ext uri="{FF2B5EF4-FFF2-40B4-BE49-F238E27FC236}">
                <a16:creationId xmlns:a16="http://schemas.microsoft.com/office/drawing/2014/main" id="{C8C561C6-A1A8-498E-9242-68E5966F536C}"/>
              </a:ext>
            </a:extLst>
          </p:cNvPr>
          <p:cNvSpPr txBox="1"/>
          <p:nvPr userDrawn="1"/>
        </p:nvSpPr>
        <p:spPr>
          <a:xfrm>
            <a:off x="4609055" y="6498100"/>
            <a:ext cx="2973891" cy="246221"/>
          </a:xfrm>
          <a:prstGeom prst="rect">
            <a:avLst/>
          </a:prstGeom>
          <a:noFill/>
        </p:spPr>
        <p:txBody>
          <a:bodyPr wrap="none" rtlCol="0">
            <a:spAutoFit/>
          </a:bodyPr>
          <a:lstStyle/>
          <a:p>
            <a:r>
              <a:rPr lang="en-US" sz="1000" b="0" i="0" u="none" strike="noStrike" baseline="0">
                <a:solidFill>
                  <a:srgbClr val="A6A6A6"/>
                </a:solidFill>
                <a:latin typeface="Graphik"/>
              </a:rPr>
              <a:t>Copyright © 2022 Plain Concepts . All rights reserved.</a:t>
            </a:r>
            <a:endParaRPr lang="es-ES" sz="1000"/>
          </a:p>
        </p:txBody>
      </p:sp>
    </p:spTree>
    <p:extLst>
      <p:ext uri="{BB962C8B-B14F-4D97-AF65-F5344CB8AC3E}">
        <p14:creationId xmlns:p14="http://schemas.microsoft.com/office/powerpoint/2010/main" val="2100773101"/>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1_03 Títle Section (Divide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83FB941D-7BB5-4C10-86C0-8D4693771639}"/>
              </a:ext>
            </a:extLst>
          </p:cNvPr>
          <p:cNvPicPr>
            <a:picLocks noChangeAspect="1"/>
          </p:cNvPicPr>
          <p:nvPr userDrawn="1"/>
        </p:nvPicPr>
        <p:blipFill>
          <a:blip r:embed="rId2"/>
          <a:stretch>
            <a:fillRect/>
          </a:stretch>
        </p:blipFill>
        <p:spPr>
          <a:xfrm>
            <a:off x="760017" y="359900"/>
            <a:ext cx="995333" cy="535489"/>
          </a:xfrm>
          <a:prstGeom prst="rect">
            <a:avLst/>
          </a:prstGeom>
        </p:spPr>
      </p:pic>
      <p:sp>
        <p:nvSpPr>
          <p:cNvPr id="7" name="Título 6">
            <a:extLst>
              <a:ext uri="{FF2B5EF4-FFF2-40B4-BE49-F238E27FC236}">
                <a16:creationId xmlns:a16="http://schemas.microsoft.com/office/drawing/2014/main" id="{38E01E20-7DA3-40AE-B26F-8438A9E590FC}"/>
              </a:ext>
            </a:extLst>
          </p:cNvPr>
          <p:cNvSpPr>
            <a:spLocks noGrp="1"/>
          </p:cNvSpPr>
          <p:nvPr>
            <p:ph type="title" hasCustomPrompt="1"/>
          </p:nvPr>
        </p:nvSpPr>
        <p:spPr>
          <a:xfrm>
            <a:off x="666750" y="1410854"/>
            <a:ext cx="3781425" cy="1325563"/>
          </a:xfrm>
          <a:prstGeom prst="rect">
            <a:avLst/>
          </a:prstGeom>
        </p:spPr>
        <p:txBody>
          <a:bodyPr/>
          <a:lstStyle>
            <a:lvl1pPr>
              <a:defRPr sz="5400">
                <a:solidFill>
                  <a:schemeClr val="tx1"/>
                </a:solidFill>
              </a:defRPr>
            </a:lvl1pPr>
          </a:lstStyle>
          <a:p>
            <a:pPr marL="0" indent="0">
              <a:lnSpc>
                <a:spcPct val="80000"/>
              </a:lnSpc>
              <a:tabLst/>
            </a:pPr>
            <a:r>
              <a:rPr lang="en-US" sz="4400" b="1" i="0">
                <a:latin typeface="Montserrat" pitchFamily="2" charset="77"/>
              </a:rPr>
              <a:t>Title </a:t>
            </a:r>
            <a:r>
              <a:rPr lang="en-US" sz="4400" b="1" i="0">
                <a:solidFill>
                  <a:schemeClr val="accent1"/>
                </a:solidFill>
                <a:latin typeface="Montserrat" pitchFamily="2" charset="77"/>
              </a:rPr>
              <a:t>Section</a:t>
            </a:r>
            <a:endParaRPr lang="es-ES" sz="4400" b="1" i="0">
              <a:solidFill>
                <a:schemeClr val="accent1"/>
              </a:solidFill>
              <a:latin typeface="Montserrat" pitchFamily="2" charset="77"/>
            </a:endParaRPr>
          </a:p>
        </p:txBody>
      </p:sp>
      <p:sp>
        <p:nvSpPr>
          <p:cNvPr id="4" name="Rectángulo 3">
            <a:extLst>
              <a:ext uri="{FF2B5EF4-FFF2-40B4-BE49-F238E27FC236}">
                <a16:creationId xmlns:a16="http://schemas.microsoft.com/office/drawing/2014/main" id="{0E8F44B1-685D-4080-9761-C2A7989CDA85}"/>
              </a:ext>
            </a:extLst>
          </p:cNvPr>
          <p:cNvSpPr/>
          <p:nvPr userDrawn="1"/>
        </p:nvSpPr>
        <p:spPr>
          <a:xfrm>
            <a:off x="4940300" y="-360"/>
            <a:ext cx="7251700" cy="68583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5" name="Subtitle 2">
            <a:extLst>
              <a:ext uri="{FF2B5EF4-FFF2-40B4-BE49-F238E27FC236}">
                <a16:creationId xmlns:a16="http://schemas.microsoft.com/office/drawing/2014/main" id="{0D216AD7-7C0A-4FF4-9F47-3E901AAFF346}"/>
              </a:ext>
            </a:extLst>
          </p:cNvPr>
          <p:cNvSpPr>
            <a:spLocks noGrp="1"/>
          </p:cNvSpPr>
          <p:nvPr>
            <p:ph type="subTitle" idx="1" hasCustomPrompt="1"/>
          </p:nvPr>
        </p:nvSpPr>
        <p:spPr>
          <a:xfrm>
            <a:off x="696510" y="2912126"/>
            <a:ext cx="3781425" cy="436562"/>
          </a:xfrm>
          <a:prstGeom prst="rect">
            <a:avLst/>
          </a:prstGeom>
        </p:spPr>
        <p:txBody>
          <a:bodyPr anchor="ctr">
            <a:normAutofit/>
          </a:bodyPr>
          <a:lstStyle>
            <a:lvl1pPr marL="0" indent="0" algn="l">
              <a:spcBef>
                <a:spcPts val="0"/>
              </a:spcBef>
              <a:buNone/>
              <a:defRPr sz="1600" spc="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WRITE SOMETHING HERE</a:t>
            </a:r>
            <a:endParaRPr lang="en-MY"/>
          </a:p>
        </p:txBody>
      </p:sp>
    </p:spTree>
    <p:extLst>
      <p:ext uri="{BB962C8B-B14F-4D97-AF65-F5344CB8AC3E}">
        <p14:creationId xmlns:p14="http://schemas.microsoft.com/office/powerpoint/2010/main" val="316507291"/>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04 Title Section (Upon)">
    <p:spTree>
      <p:nvGrpSpPr>
        <p:cNvPr id="1" name=""/>
        <p:cNvGrpSpPr/>
        <p:nvPr/>
      </p:nvGrpSpPr>
      <p:grpSpPr>
        <a:xfrm>
          <a:off x="0" y="0"/>
          <a:ext cx="0" cy="0"/>
          <a:chOff x="0" y="0"/>
          <a:chExt cx="0" cy="0"/>
        </a:xfrm>
      </p:grpSpPr>
      <p:sp>
        <p:nvSpPr>
          <p:cNvPr id="4" name="Título 6">
            <a:extLst>
              <a:ext uri="{FF2B5EF4-FFF2-40B4-BE49-F238E27FC236}">
                <a16:creationId xmlns:a16="http://schemas.microsoft.com/office/drawing/2014/main" id="{E6816B42-E570-4257-9D24-886A4471C131}"/>
              </a:ext>
            </a:extLst>
          </p:cNvPr>
          <p:cNvSpPr>
            <a:spLocks noGrp="1"/>
          </p:cNvSpPr>
          <p:nvPr>
            <p:ph type="title" hasCustomPrompt="1"/>
          </p:nvPr>
        </p:nvSpPr>
        <p:spPr>
          <a:xfrm>
            <a:off x="633317" y="507076"/>
            <a:ext cx="10672858" cy="740699"/>
          </a:xfrm>
          <a:prstGeom prst="rect">
            <a:avLst/>
          </a:prstGeom>
        </p:spPr>
        <p:txBody>
          <a:bodyPr/>
          <a:lstStyle>
            <a:lvl1pPr>
              <a:defRPr sz="5400">
                <a:solidFill>
                  <a:schemeClr val="tx1"/>
                </a:solidFill>
              </a:defRPr>
            </a:lvl1pPr>
          </a:lstStyle>
          <a:p>
            <a:pPr marL="0" indent="0">
              <a:lnSpc>
                <a:spcPct val="80000"/>
              </a:lnSpc>
              <a:tabLst/>
            </a:pPr>
            <a:r>
              <a:rPr lang="en-US" sz="4400" b="1" i="0">
                <a:latin typeface="Montserrat" pitchFamily="2" charset="77"/>
              </a:rPr>
              <a:t>Title </a:t>
            </a:r>
            <a:r>
              <a:rPr lang="en-US" sz="4400" b="1" i="0">
                <a:solidFill>
                  <a:schemeClr val="accent1"/>
                </a:solidFill>
                <a:latin typeface="Montserrat" pitchFamily="2" charset="77"/>
              </a:rPr>
              <a:t>Section</a:t>
            </a:r>
            <a:endParaRPr lang="es-ES" sz="4400" b="1" i="0">
              <a:solidFill>
                <a:schemeClr val="accent1"/>
              </a:solidFill>
              <a:latin typeface="Montserrat" pitchFamily="2" charset="77"/>
            </a:endParaRPr>
          </a:p>
        </p:txBody>
      </p:sp>
      <p:pic>
        <p:nvPicPr>
          <p:cNvPr id="5" name="Imagen 4">
            <a:extLst>
              <a:ext uri="{FF2B5EF4-FFF2-40B4-BE49-F238E27FC236}">
                <a16:creationId xmlns:a16="http://schemas.microsoft.com/office/drawing/2014/main" id="{C7A3553A-BB9A-4A5D-9D7D-9217D0DC6C08}"/>
              </a:ext>
            </a:extLst>
          </p:cNvPr>
          <p:cNvPicPr>
            <a:picLocks noChangeAspect="1"/>
          </p:cNvPicPr>
          <p:nvPr userDrawn="1"/>
        </p:nvPicPr>
        <p:blipFill>
          <a:blip r:embed="rId2"/>
          <a:stretch>
            <a:fillRect/>
          </a:stretch>
        </p:blipFill>
        <p:spPr>
          <a:xfrm>
            <a:off x="10589817" y="5951075"/>
            <a:ext cx="995333" cy="535489"/>
          </a:xfrm>
          <a:prstGeom prst="rect">
            <a:avLst/>
          </a:prstGeom>
        </p:spPr>
      </p:pic>
      <p:sp>
        <p:nvSpPr>
          <p:cNvPr id="6" name="Subtitle 2">
            <a:extLst>
              <a:ext uri="{FF2B5EF4-FFF2-40B4-BE49-F238E27FC236}">
                <a16:creationId xmlns:a16="http://schemas.microsoft.com/office/drawing/2014/main" id="{28F59567-390F-4107-B8F3-E640F108CBCE}"/>
              </a:ext>
            </a:extLst>
          </p:cNvPr>
          <p:cNvSpPr>
            <a:spLocks noGrp="1"/>
          </p:cNvSpPr>
          <p:nvPr>
            <p:ph type="subTitle" idx="1" hasCustomPrompt="1"/>
          </p:nvPr>
        </p:nvSpPr>
        <p:spPr>
          <a:xfrm>
            <a:off x="687274" y="1231107"/>
            <a:ext cx="4754245" cy="436562"/>
          </a:xfrm>
          <a:prstGeom prst="rect">
            <a:avLst/>
          </a:prstGeom>
        </p:spPr>
        <p:txBody>
          <a:bodyPr anchor="ctr">
            <a:normAutofit/>
          </a:bodyPr>
          <a:lstStyle>
            <a:lvl1pPr marL="0" indent="0" algn="l">
              <a:buNone/>
              <a:defRPr sz="1600" spc="600">
                <a:solidFill>
                  <a:schemeClr val="tx1"/>
                </a:solidFill>
                <a:latin typeface="+mn-lt"/>
                <a:ea typeface="Open Sans Light" panose="020B0306030504020204" pitchFamily="34" charset="0"/>
                <a:cs typeface="Open Sans Light" panose="020B03060305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WRITE SOMETHING HERE</a:t>
            </a:r>
            <a:endParaRPr lang="en-MY"/>
          </a:p>
        </p:txBody>
      </p:sp>
    </p:spTree>
    <p:extLst>
      <p:ext uri="{BB962C8B-B14F-4D97-AF65-F5344CB8AC3E}">
        <p14:creationId xmlns:p14="http://schemas.microsoft.com/office/powerpoint/2010/main" val="3868197746"/>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1_04 Title Section (Upon)">
    <p:spTree>
      <p:nvGrpSpPr>
        <p:cNvPr id="1" name=""/>
        <p:cNvGrpSpPr/>
        <p:nvPr/>
      </p:nvGrpSpPr>
      <p:grpSpPr>
        <a:xfrm>
          <a:off x="0" y="0"/>
          <a:ext cx="0" cy="0"/>
          <a:chOff x="0" y="0"/>
          <a:chExt cx="0" cy="0"/>
        </a:xfrm>
      </p:grpSpPr>
      <p:sp>
        <p:nvSpPr>
          <p:cNvPr id="4" name="Título 6">
            <a:extLst>
              <a:ext uri="{FF2B5EF4-FFF2-40B4-BE49-F238E27FC236}">
                <a16:creationId xmlns:a16="http://schemas.microsoft.com/office/drawing/2014/main" id="{E6816B42-E570-4257-9D24-886A4471C131}"/>
              </a:ext>
            </a:extLst>
          </p:cNvPr>
          <p:cNvSpPr>
            <a:spLocks noGrp="1"/>
          </p:cNvSpPr>
          <p:nvPr>
            <p:ph type="title" hasCustomPrompt="1"/>
          </p:nvPr>
        </p:nvSpPr>
        <p:spPr>
          <a:xfrm>
            <a:off x="633317" y="507076"/>
            <a:ext cx="10672858" cy="740699"/>
          </a:xfrm>
          <a:prstGeom prst="rect">
            <a:avLst/>
          </a:prstGeom>
        </p:spPr>
        <p:txBody>
          <a:bodyPr/>
          <a:lstStyle>
            <a:lvl1pPr>
              <a:defRPr sz="5400">
                <a:solidFill>
                  <a:schemeClr val="tx1"/>
                </a:solidFill>
              </a:defRPr>
            </a:lvl1pPr>
          </a:lstStyle>
          <a:p>
            <a:pPr marL="0" indent="0">
              <a:lnSpc>
                <a:spcPct val="80000"/>
              </a:lnSpc>
              <a:tabLst/>
            </a:pPr>
            <a:r>
              <a:rPr lang="en-US" sz="4400" b="1" i="0">
                <a:latin typeface="Montserrat" pitchFamily="2" charset="77"/>
              </a:rPr>
              <a:t>Title </a:t>
            </a:r>
            <a:r>
              <a:rPr lang="en-US" sz="4400" b="1" i="0">
                <a:solidFill>
                  <a:schemeClr val="accent1"/>
                </a:solidFill>
                <a:latin typeface="Montserrat" pitchFamily="2" charset="77"/>
              </a:rPr>
              <a:t>Section</a:t>
            </a:r>
            <a:endParaRPr lang="es-ES" sz="4400" b="1" i="0">
              <a:solidFill>
                <a:schemeClr val="accent1"/>
              </a:solidFill>
              <a:latin typeface="Montserrat" pitchFamily="2" charset="77"/>
            </a:endParaRPr>
          </a:p>
        </p:txBody>
      </p:sp>
      <p:pic>
        <p:nvPicPr>
          <p:cNvPr id="5" name="Imagen 4">
            <a:extLst>
              <a:ext uri="{FF2B5EF4-FFF2-40B4-BE49-F238E27FC236}">
                <a16:creationId xmlns:a16="http://schemas.microsoft.com/office/drawing/2014/main" id="{C7A3553A-BB9A-4A5D-9D7D-9217D0DC6C08}"/>
              </a:ext>
            </a:extLst>
          </p:cNvPr>
          <p:cNvPicPr>
            <a:picLocks noChangeAspect="1"/>
          </p:cNvPicPr>
          <p:nvPr userDrawn="1"/>
        </p:nvPicPr>
        <p:blipFill>
          <a:blip r:embed="rId2"/>
          <a:stretch>
            <a:fillRect/>
          </a:stretch>
        </p:blipFill>
        <p:spPr>
          <a:xfrm>
            <a:off x="10589817" y="5951075"/>
            <a:ext cx="995333" cy="535489"/>
          </a:xfrm>
          <a:prstGeom prst="rect">
            <a:avLst/>
          </a:prstGeom>
        </p:spPr>
      </p:pic>
      <p:sp>
        <p:nvSpPr>
          <p:cNvPr id="6" name="Subtitle 2">
            <a:extLst>
              <a:ext uri="{FF2B5EF4-FFF2-40B4-BE49-F238E27FC236}">
                <a16:creationId xmlns:a16="http://schemas.microsoft.com/office/drawing/2014/main" id="{28F59567-390F-4107-B8F3-E640F108CBCE}"/>
              </a:ext>
            </a:extLst>
          </p:cNvPr>
          <p:cNvSpPr>
            <a:spLocks noGrp="1"/>
          </p:cNvSpPr>
          <p:nvPr>
            <p:ph type="subTitle" idx="1" hasCustomPrompt="1"/>
          </p:nvPr>
        </p:nvSpPr>
        <p:spPr>
          <a:xfrm>
            <a:off x="687274" y="1231107"/>
            <a:ext cx="4754245" cy="436562"/>
          </a:xfrm>
          <a:prstGeom prst="rect">
            <a:avLst/>
          </a:prstGeom>
        </p:spPr>
        <p:txBody>
          <a:bodyPr anchor="ctr">
            <a:normAutofit/>
          </a:bodyPr>
          <a:lstStyle>
            <a:lvl1pPr marL="0" indent="0" algn="l">
              <a:buNone/>
              <a:defRPr sz="1600" spc="600">
                <a:solidFill>
                  <a:schemeClr val="tx1"/>
                </a:solidFill>
                <a:latin typeface="+mn-lt"/>
                <a:ea typeface="Open Sans Light" panose="020B0306030504020204" pitchFamily="34" charset="0"/>
                <a:cs typeface="Open Sans Light" panose="020B03060305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WRITE SOMETHING HERE</a:t>
            </a:r>
            <a:endParaRPr lang="en-MY"/>
          </a:p>
        </p:txBody>
      </p:sp>
      <p:sp>
        <p:nvSpPr>
          <p:cNvPr id="7" name="Picture Placeholder 8">
            <a:extLst>
              <a:ext uri="{FF2B5EF4-FFF2-40B4-BE49-F238E27FC236}">
                <a16:creationId xmlns:a16="http://schemas.microsoft.com/office/drawing/2014/main" id="{32342728-D051-4246-AA42-4BED7F9931A7}"/>
              </a:ext>
            </a:extLst>
          </p:cNvPr>
          <p:cNvSpPr>
            <a:spLocks noGrp="1"/>
          </p:cNvSpPr>
          <p:nvPr>
            <p:ph type="pic" sz="quarter" idx="10" hasCustomPrompt="1"/>
          </p:nvPr>
        </p:nvSpPr>
        <p:spPr>
          <a:xfrm>
            <a:off x="-1" y="2276474"/>
            <a:ext cx="5298597" cy="2295526"/>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Tree>
    <p:extLst>
      <p:ext uri="{BB962C8B-B14F-4D97-AF65-F5344CB8AC3E}">
        <p14:creationId xmlns:p14="http://schemas.microsoft.com/office/powerpoint/2010/main" val="254540881"/>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About Us with Image 8">
    <p:spTree>
      <p:nvGrpSpPr>
        <p:cNvPr id="1" name=""/>
        <p:cNvGrpSpPr/>
        <p:nvPr/>
      </p:nvGrpSpPr>
      <p:grpSpPr>
        <a:xfrm>
          <a:off x="0" y="0"/>
          <a:ext cx="0" cy="0"/>
          <a:chOff x="0" y="0"/>
          <a:chExt cx="0" cy="0"/>
        </a:xfrm>
      </p:grpSpPr>
      <p:sp>
        <p:nvSpPr>
          <p:cNvPr id="42" name="Picture Placeholder 8">
            <a:extLst>
              <a:ext uri="{FF2B5EF4-FFF2-40B4-BE49-F238E27FC236}">
                <a16:creationId xmlns:a16="http://schemas.microsoft.com/office/drawing/2014/main" id="{9064D987-3A39-4D2E-9C6F-ED12B4B9B604}"/>
              </a:ext>
            </a:extLst>
          </p:cNvPr>
          <p:cNvSpPr>
            <a:spLocks noGrp="1"/>
          </p:cNvSpPr>
          <p:nvPr>
            <p:ph type="pic" sz="quarter" idx="11" hasCustomPrompt="1"/>
          </p:nvPr>
        </p:nvSpPr>
        <p:spPr>
          <a:xfrm>
            <a:off x="4548190" y="1900237"/>
            <a:ext cx="3348035" cy="1889126"/>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41" name="Picture Placeholder 8">
            <a:extLst>
              <a:ext uri="{FF2B5EF4-FFF2-40B4-BE49-F238E27FC236}">
                <a16:creationId xmlns:a16="http://schemas.microsoft.com/office/drawing/2014/main" id="{3E2EDD9B-4295-464E-BAA3-73F0A05BEBAC}"/>
              </a:ext>
            </a:extLst>
          </p:cNvPr>
          <p:cNvSpPr>
            <a:spLocks noGrp="1"/>
          </p:cNvSpPr>
          <p:nvPr>
            <p:ph type="pic" sz="quarter" idx="10" hasCustomPrompt="1"/>
          </p:nvPr>
        </p:nvSpPr>
        <p:spPr>
          <a:xfrm>
            <a:off x="766762" y="1900237"/>
            <a:ext cx="3348035" cy="1889126"/>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43" name="Picture Placeholder 8">
            <a:extLst>
              <a:ext uri="{FF2B5EF4-FFF2-40B4-BE49-F238E27FC236}">
                <a16:creationId xmlns:a16="http://schemas.microsoft.com/office/drawing/2014/main" id="{C45818DE-DE6B-4AE3-B230-C69BC6364E12}"/>
              </a:ext>
            </a:extLst>
          </p:cNvPr>
          <p:cNvSpPr>
            <a:spLocks noGrp="1"/>
          </p:cNvSpPr>
          <p:nvPr>
            <p:ph type="pic" sz="quarter" idx="12" hasCustomPrompt="1"/>
          </p:nvPr>
        </p:nvSpPr>
        <p:spPr>
          <a:xfrm>
            <a:off x="8329618" y="1900237"/>
            <a:ext cx="3348035" cy="1889126"/>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8" name="Título 6">
            <a:extLst>
              <a:ext uri="{FF2B5EF4-FFF2-40B4-BE49-F238E27FC236}">
                <a16:creationId xmlns:a16="http://schemas.microsoft.com/office/drawing/2014/main" id="{13532158-006E-4CDB-9A8C-B1538C998083}"/>
              </a:ext>
            </a:extLst>
          </p:cNvPr>
          <p:cNvSpPr>
            <a:spLocks noGrp="1"/>
          </p:cNvSpPr>
          <p:nvPr>
            <p:ph type="title" hasCustomPrompt="1"/>
          </p:nvPr>
        </p:nvSpPr>
        <p:spPr>
          <a:xfrm>
            <a:off x="633317" y="507076"/>
            <a:ext cx="10672858" cy="740699"/>
          </a:xfrm>
          <a:prstGeom prst="rect">
            <a:avLst/>
          </a:prstGeom>
        </p:spPr>
        <p:txBody>
          <a:bodyPr/>
          <a:lstStyle>
            <a:lvl1pPr>
              <a:defRPr sz="5400">
                <a:solidFill>
                  <a:schemeClr val="tx1"/>
                </a:solidFill>
              </a:defRPr>
            </a:lvl1pPr>
          </a:lstStyle>
          <a:p>
            <a:pPr marL="0" indent="0">
              <a:lnSpc>
                <a:spcPct val="80000"/>
              </a:lnSpc>
              <a:tabLst/>
            </a:pPr>
            <a:r>
              <a:rPr lang="en-US" sz="4400" b="1" i="0">
                <a:latin typeface="Montserrat" pitchFamily="2" charset="77"/>
              </a:rPr>
              <a:t>Title </a:t>
            </a:r>
            <a:r>
              <a:rPr lang="en-US" sz="4400" b="1" i="0">
                <a:solidFill>
                  <a:schemeClr val="accent1"/>
                </a:solidFill>
                <a:latin typeface="Montserrat" pitchFamily="2" charset="77"/>
              </a:rPr>
              <a:t>Section</a:t>
            </a:r>
            <a:endParaRPr lang="es-ES" sz="4400" b="1" i="0">
              <a:solidFill>
                <a:schemeClr val="accent1"/>
              </a:solidFill>
              <a:latin typeface="Montserrat" pitchFamily="2" charset="77"/>
            </a:endParaRPr>
          </a:p>
        </p:txBody>
      </p:sp>
      <p:sp>
        <p:nvSpPr>
          <p:cNvPr id="9" name="Subtitle 2">
            <a:extLst>
              <a:ext uri="{FF2B5EF4-FFF2-40B4-BE49-F238E27FC236}">
                <a16:creationId xmlns:a16="http://schemas.microsoft.com/office/drawing/2014/main" id="{97B247DC-E8E9-4FBA-8EC8-B0087BA903A8}"/>
              </a:ext>
            </a:extLst>
          </p:cNvPr>
          <p:cNvSpPr>
            <a:spLocks noGrp="1"/>
          </p:cNvSpPr>
          <p:nvPr>
            <p:ph type="subTitle" idx="1" hasCustomPrompt="1"/>
          </p:nvPr>
        </p:nvSpPr>
        <p:spPr>
          <a:xfrm>
            <a:off x="687274" y="1231107"/>
            <a:ext cx="4754245" cy="436562"/>
          </a:xfrm>
          <a:prstGeom prst="rect">
            <a:avLst/>
          </a:prstGeom>
        </p:spPr>
        <p:txBody>
          <a:bodyPr anchor="ctr">
            <a:normAutofit/>
          </a:bodyPr>
          <a:lstStyle>
            <a:lvl1pPr marL="0" indent="0" algn="l">
              <a:buNone/>
              <a:defRPr sz="1600" spc="600">
                <a:solidFill>
                  <a:schemeClr val="tx1"/>
                </a:solidFill>
                <a:latin typeface="+mn-lt"/>
                <a:ea typeface="Open Sans Light" panose="020B0306030504020204" pitchFamily="34" charset="0"/>
                <a:cs typeface="Open Sans Light" panose="020B03060305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WRITE SOMETHING HERE</a:t>
            </a:r>
            <a:endParaRPr lang="en-MY"/>
          </a:p>
        </p:txBody>
      </p:sp>
      <p:pic>
        <p:nvPicPr>
          <p:cNvPr id="10" name="Imagen 9">
            <a:extLst>
              <a:ext uri="{FF2B5EF4-FFF2-40B4-BE49-F238E27FC236}">
                <a16:creationId xmlns:a16="http://schemas.microsoft.com/office/drawing/2014/main" id="{16F7FE66-A200-45BF-8C6F-033F1D36D900}"/>
              </a:ext>
            </a:extLst>
          </p:cNvPr>
          <p:cNvPicPr>
            <a:picLocks noChangeAspect="1"/>
          </p:cNvPicPr>
          <p:nvPr userDrawn="1"/>
        </p:nvPicPr>
        <p:blipFill>
          <a:blip r:embed="rId2"/>
          <a:stretch>
            <a:fillRect/>
          </a:stretch>
        </p:blipFill>
        <p:spPr>
          <a:xfrm>
            <a:off x="10589817" y="5951075"/>
            <a:ext cx="995333" cy="535489"/>
          </a:xfrm>
          <a:prstGeom prst="rect">
            <a:avLst/>
          </a:prstGeom>
        </p:spPr>
      </p:pic>
    </p:spTree>
    <p:extLst>
      <p:ext uri="{BB962C8B-B14F-4D97-AF65-F5344CB8AC3E}">
        <p14:creationId xmlns:p14="http://schemas.microsoft.com/office/powerpoint/2010/main" val="3191405698"/>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About Us with Image 9">
    <p:spTree>
      <p:nvGrpSpPr>
        <p:cNvPr id="1" name=""/>
        <p:cNvGrpSpPr/>
        <p:nvPr/>
      </p:nvGrpSpPr>
      <p:grpSpPr>
        <a:xfrm>
          <a:off x="0" y="0"/>
          <a:ext cx="0" cy="0"/>
          <a:chOff x="0" y="0"/>
          <a:chExt cx="0" cy="0"/>
        </a:xfrm>
      </p:grpSpPr>
      <p:sp>
        <p:nvSpPr>
          <p:cNvPr id="55" name="Picture Placeholder 8">
            <a:extLst>
              <a:ext uri="{FF2B5EF4-FFF2-40B4-BE49-F238E27FC236}">
                <a16:creationId xmlns:a16="http://schemas.microsoft.com/office/drawing/2014/main" id="{CA75D19B-C47D-4D9B-BD32-74715EF51D47}"/>
              </a:ext>
            </a:extLst>
          </p:cNvPr>
          <p:cNvSpPr>
            <a:spLocks noGrp="1"/>
          </p:cNvSpPr>
          <p:nvPr>
            <p:ph type="pic" sz="quarter" idx="10" hasCustomPrompt="1"/>
          </p:nvPr>
        </p:nvSpPr>
        <p:spPr>
          <a:xfrm>
            <a:off x="766762" y="1891674"/>
            <a:ext cx="3026664" cy="1216152"/>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56" name="Picture Placeholder 8">
            <a:extLst>
              <a:ext uri="{FF2B5EF4-FFF2-40B4-BE49-F238E27FC236}">
                <a16:creationId xmlns:a16="http://schemas.microsoft.com/office/drawing/2014/main" id="{D304E1FA-7525-4D56-9C06-744AC88846ED}"/>
              </a:ext>
            </a:extLst>
          </p:cNvPr>
          <p:cNvSpPr>
            <a:spLocks noGrp="1"/>
          </p:cNvSpPr>
          <p:nvPr>
            <p:ph type="pic" sz="quarter" idx="11" hasCustomPrompt="1"/>
          </p:nvPr>
        </p:nvSpPr>
        <p:spPr>
          <a:xfrm>
            <a:off x="765873" y="3273072"/>
            <a:ext cx="3026664" cy="1216152"/>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57" name="Picture Placeholder 8">
            <a:extLst>
              <a:ext uri="{FF2B5EF4-FFF2-40B4-BE49-F238E27FC236}">
                <a16:creationId xmlns:a16="http://schemas.microsoft.com/office/drawing/2014/main" id="{05484CFA-7486-43E6-BB8D-DF97558AF529}"/>
              </a:ext>
            </a:extLst>
          </p:cNvPr>
          <p:cNvSpPr>
            <a:spLocks noGrp="1"/>
          </p:cNvSpPr>
          <p:nvPr>
            <p:ph type="pic" sz="quarter" idx="12" hasCustomPrompt="1"/>
          </p:nvPr>
        </p:nvSpPr>
        <p:spPr>
          <a:xfrm>
            <a:off x="764984" y="4657572"/>
            <a:ext cx="3026664" cy="1216152"/>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8" name="Título 6">
            <a:extLst>
              <a:ext uri="{FF2B5EF4-FFF2-40B4-BE49-F238E27FC236}">
                <a16:creationId xmlns:a16="http://schemas.microsoft.com/office/drawing/2014/main" id="{B39DE96F-ADA3-421E-87E7-8EB39E44B469}"/>
              </a:ext>
            </a:extLst>
          </p:cNvPr>
          <p:cNvSpPr>
            <a:spLocks noGrp="1"/>
          </p:cNvSpPr>
          <p:nvPr>
            <p:ph type="title" hasCustomPrompt="1"/>
          </p:nvPr>
        </p:nvSpPr>
        <p:spPr>
          <a:xfrm>
            <a:off x="633317" y="507076"/>
            <a:ext cx="10672858" cy="740699"/>
          </a:xfrm>
          <a:prstGeom prst="rect">
            <a:avLst/>
          </a:prstGeom>
        </p:spPr>
        <p:txBody>
          <a:bodyPr/>
          <a:lstStyle>
            <a:lvl1pPr>
              <a:defRPr sz="5400">
                <a:solidFill>
                  <a:schemeClr val="tx1"/>
                </a:solidFill>
              </a:defRPr>
            </a:lvl1pPr>
          </a:lstStyle>
          <a:p>
            <a:pPr marL="0" indent="0">
              <a:lnSpc>
                <a:spcPct val="80000"/>
              </a:lnSpc>
              <a:tabLst/>
            </a:pPr>
            <a:r>
              <a:rPr lang="en-US" sz="4400" b="1" i="0">
                <a:latin typeface="Montserrat" pitchFamily="2" charset="77"/>
              </a:rPr>
              <a:t>Title </a:t>
            </a:r>
            <a:r>
              <a:rPr lang="en-US" sz="4400" b="1" i="0">
                <a:solidFill>
                  <a:schemeClr val="accent1"/>
                </a:solidFill>
                <a:latin typeface="Montserrat" pitchFamily="2" charset="77"/>
              </a:rPr>
              <a:t>Section</a:t>
            </a:r>
            <a:endParaRPr lang="es-ES" sz="4400" b="1" i="0">
              <a:solidFill>
                <a:schemeClr val="accent1"/>
              </a:solidFill>
              <a:latin typeface="Montserrat" pitchFamily="2" charset="77"/>
            </a:endParaRPr>
          </a:p>
        </p:txBody>
      </p:sp>
      <p:sp>
        <p:nvSpPr>
          <p:cNvPr id="9" name="Subtitle 2">
            <a:extLst>
              <a:ext uri="{FF2B5EF4-FFF2-40B4-BE49-F238E27FC236}">
                <a16:creationId xmlns:a16="http://schemas.microsoft.com/office/drawing/2014/main" id="{C4B3B423-B341-435F-B285-CCE09163C84B}"/>
              </a:ext>
            </a:extLst>
          </p:cNvPr>
          <p:cNvSpPr>
            <a:spLocks noGrp="1"/>
          </p:cNvSpPr>
          <p:nvPr>
            <p:ph type="subTitle" idx="1" hasCustomPrompt="1"/>
          </p:nvPr>
        </p:nvSpPr>
        <p:spPr>
          <a:xfrm>
            <a:off x="687274" y="1231107"/>
            <a:ext cx="4754245" cy="436562"/>
          </a:xfrm>
          <a:prstGeom prst="rect">
            <a:avLst/>
          </a:prstGeom>
        </p:spPr>
        <p:txBody>
          <a:bodyPr anchor="ctr">
            <a:normAutofit/>
          </a:bodyPr>
          <a:lstStyle>
            <a:lvl1pPr marL="0" indent="0" algn="l">
              <a:buNone/>
              <a:defRPr sz="1600" spc="600">
                <a:solidFill>
                  <a:schemeClr val="tx1"/>
                </a:solidFill>
                <a:latin typeface="+mn-lt"/>
                <a:ea typeface="Open Sans Light" panose="020B0306030504020204" pitchFamily="34" charset="0"/>
                <a:cs typeface="Open Sans Light" panose="020B03060305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WRITE SOMETHING HERE</a:t>
            </a:r>
            <a:endParaRPr lang="en-MY"/>
          </a:p>
        </p:txBody>
      </p:sp>
      <p:pic>
        <p:nvPicPr>
          <p:cNvPr id="10" name="Imagen 9">
            <a:extLst>
              <a:ext uri="{FF2B5EF4-FFF2-40B4-BE49-F238E27FC236}">
                <a16:creationId xmlns:a16="http://schemas.microsoft.com/office/drawing/2014/main" id="{A779FF84-8835-4694-91E4-EAC351A1A947}"/>
              </a:ext>
            </a:extLst>
          </p:cNvPr>
          <p:cNvPicPr>
            <a:picLocks noChangeAspect="1"/>
          </p:cNvPicPr>
          <p:nvPr userDrawn="1"/>
        </p:nvPicPr>
        <p:blipFill>
          <a:blip r:embed="rId2"/>
          <a:stretch>
            <a:fillRect/>
          </a:stretch>
        </p:blipFill>
        <p:spPr>
          <a:xfrm>
            <a:off x="10589817" y="5951075"/>
            <a:ext cx="995333" cy="535489"/>
          </a:xfrm>
          <a:prstGeom prst="rect">
            <a:avLst/>
          </a:prstGeom>
        </p:spPr>
      </p:pic>
    </p:spTree>
    <p:extLst>
      <p:ext uri="{BB962C8B-B14F-4D97-AF65-F5344CB8AC3E}">
        <p14:creationId xmlns:p14="http://schemas.microsoft.com/office/powerpoint/2010/main" val="2446625649"/>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2_04 Title Section (Upon)">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C7A3553A-BB9A-4A5D-9D7D-9217D0DC6C08}"/>
              </a:ext>
            </a:extLst>
          </p:cNvPr>
          <p:cNvPicPr>
            <a:picLocks noChangeAspect="1"/>
          </p:cNvPicPr>
          <p:nvPr userDrawn="1"/>
        </p:nvPicPr>
        <p:blipFill>
          <a:blip r:embed="rId2"/>
          <a:stretch>
            <a:fillRect/>
          </a:stretch>
        </p:blipFill>
        <p:spPr>
          <a:xfrm>
            <a:off x="10589817" y="5951075"/>
            <a:ext cx="995333" cy="535489"/>
          </a:xfrm>
          <a:prstGeom prst="rect">
            <a:avLst/>
          </a:prstGeom>
        </p:spPr>
      </p:pic>
      <p:sp>
        <p:nvSpPr>
          <p:cNvPr id="7" name="Picture Placeholder 8">
            <a:extLst>
              <a:ext uri="{FF2B5EF4-FFF2-40B4-BE49-F238E27FC236}">
                <a16:creationId xmlns:a16="http://schemas.microsoft.com/office/drawing/2014/main" id="{3CC0B139-23A1-45DA-ABE8-E93317007602}"/>
              </a:ext>
            </a:extLst>
          </p:cNvPr>
          <p:cNvSpPr>
            <a:spLocks noGrp="1"/>
          </p:cNvSpPr>
          <p:nvPr>
            <p:ph type="pic" sz="quarter" idx="14" hasCustomPrompt="1"/>
          </p:nvPr>
        </p:nvSpPr>
        <p:spPr>
          <a:xfrm>
            <a:off x="3792538" y="765175"/>
            <a:ext cx="7559675" cy="3024189"/>
          </a:xfrm>
          <a:prstGeom prst="rect">
            <a:avLst/>
          </a:prstGeom>
          <a:pattFill prst="wdDnDiag">
            <a:fgClr>
              <a:schemeClr val="bg1">
                <a:lumMod val="90000"/>
              </a:schemeClr>
            </a:fgClr>
            <a:bgClr>
              <a:schemeClr val="bg1"/>
            </a:bgClr>
          </a:pattFill>
        </p:spPr>
        <p:txBody>
          <a:bodyPr anchor="ctr"/>
          <a:lstStyle>
            <a:lvl1pPr algn="ctr">
              <a:buNone/>
              <a:defRPr/>
            </a:lvl1pPr>
          </a:lstStyle>
          <a:p>
            <a:r>
              <a:rPr lang="en-US"/>
              <a:t>Insert your image here</a:t>
            </a:r>
          </a:p>
        </p:txBody>
      </p:sp>
    </p:spTree>
    <p:extLst>
      <p:ext uri="{BB962C8B-B14F-4D97-AF65-F5344CB8AC3E}">
        <p14:creationId xmlns:p14="http://schemas.microsoft.com/office/powerpoint/2010/main" val="1698497717"/>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How it Works - 3/7">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C2D4C859-9ACD-41B0-8ED0-921254B5FF8B}"/>
              </a:ext>
            </a:extLst>
          </p:cNvPr>
          <p:cNvSpPr>
            <a:spLocks noGrp="1"/>
          </p:cNvSpPr>
          <p:nvPr>
            <p:ph type="pic" sz="quarter" idx="10" hasCustomPrompt="1"/>
          </p:nvPr>
        </p:nvSpPr>
        <p:spPr>
          <a:xfrm>
            <a:off x="1524000" y="1520825"/>
            <a:ext cx="2971800" cy="2971800"/>
          </a:xfrm>
          <a:prstGeom prst="ellipse">
            <a:avLst/>
          </a:prstGeom>
          <a:pattFill prst="wdDnDiag">
            <a:fgClr>
              <a:schemeClr val="bg1">
                <a:lumMod val="90000"/>
              </a:schemeClr>
            </a:fgClr>
            <a:bgClr>
              <a:schemeClr val="bg1"/>
            </a:bgClr>
          </a:pattFill>
        </p:spPr>
        <p:txBody>
          <a:bodyPr anchor="ctr"/>
          <a:lstStyle>
            <a:lvl1pPr algn="ctr">
              <a:buNone/>
              <a:defRPr sz="1800"/>
            </a:lvl1pPr>
          </a:lstStyle>
          <a:p>
            <a:r>
              <a:rPr lang="en-US"/>
              <a:t>Insert your image here</a:t>
            </a:r>
          </a:p>
        </p:txBody>
      </p:sp>
      <p:pic>
        <p:nvPicPr>
          <p:cNvPr id="4" name="Imagen 3">
            <a:extLst>
              <a:ext uri="{FF2B5EF4-FFF2-40B4-BE49-F238E27FC236}">
                <a16:creationId xmlns:a16="http://schemas.microsoft.com/office/drawing/2014/main" id="{49F3036A-7E91-4D5D-B986-96053CE3E5DD}"/>
              </a:ext>
            </a:extLst>
          </p:cNvPr>
          <p:cNvPicPr>
            <a:picLocks noChangeAspect="1"/>
          </p:cNvPicPr>
          <p:nvPr userDrawn="1"/>
        </p:nvPicPr>
        <p:blipFill>
          <a:blip r:embed="rId2"/>
          <a:stretch>
            <a:fillRect/>
          </a:stretch>
        </p:blipFill>
        <p:spPr>
          <a:xfrm>
            <a:off x="10589817" y="5951075"/>
            <a:ext cx="995333" cy="535489"/>
          </a:xfrm>
          <a:prstGeom prst="rect">
            <a:avLst/>
          </a:prstGeom>
        </p:spPr>
      </p:pic>
    </p:spTree>
    <p:extLst>
      <p:ext uri="{BB962C8B-B14F-4D97-AF65-F5344CB8AC3E}">
        <p14:creationId xmlns:p14="http://schemas.microsoft.com/office/powerpoint/2010/main" val="3331491770"/>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3_Diseño personalizado">
    <p:spTree>
      <p:nvGrpSpPr>
        <p:cNvPr id="1" name=""/>
        <p:cNvGrpSpPr/>
        <p:nvPr/>
      </p:nvGrpSpPr>
      <p:grpSpPr>
        <a:xfrm>
          <a:off x="0" y="0"/>
          <a:ext cx="0" cy="0"/>
          <a:chOff x="0" y="0"/>
          <a:chExt cx="0" cy="0"/>
        </a:xfrm>
      </p:grpSpPr>
      <p:sp>
        <p:nvSpPr>
          <p:cNvPr id="3" name="Picture Placeholder 8">
            <a:extLst>
              <a:ext uri="{FF2B5EF4-FFF2-40B4-BE49-F238E27FC236}">
                <a16:creationId xmlns:a16="http://schemas.microsoft.com/office/drawing/2014/main" id="{97D3BBDD-176B-4E23-8CE7-0EA986B6F9B8}"/>
              </a:ext>
            </a:extLst>
          </p:cNvPr>
          <p:cNvSpPr>
            <a:spLocks noGrp="1"/>
          </p:cNvSpPr>
          <p:nvPr>
            <p:ph type="pic" sz="quarter" idx="10" hasCustomPrompt="1"/>
          </p:nvPr>
        </p:nvSpPr>
        <p:spPr>
          <a:xfrm>
            <a:off x="4971327" y="1860974"/>
            <a:ext cx="5811073" cy="3324935"/>
          </a:xfrm>
          <a:prstGeom prst="rect">
            <a:avLst/>
          </a:prstGeom>
          <a:pattFill prst="wdDnDiag">
            <a:fgClr>
              <a:schemeClr val="bg1">
                <a:lumMod val="90000"/>
              </a:schemeClr>
            </a:fgClr>
            <a:bgClr>
              <a:schemeClr val="bg1"/>
            </a:bgClr>
          </a:pattFill>
        </p:spPr>
        <p:txBody>
          <a:bodyPr anchor="ctr"/>
          <a:lstStyle>
            <a:lvl1pPr algn="ctr">
              <a:buNone/>
              <a:defRPr/>
            </a:lvl1pPr>
          </a:lstStyle>
          <a:p>
            <a:r>
              <a:rPr lang="en-US"/>
              <a:t>Insert your image here</a:t>
            </a:r>
          </a:p>
        </p:txBody>
      </p:sp>
      <p:sp>
        <p:nvSpPr>
          <p:cNvPr id="4" name="Título 6">
            <a:extLst>
              <a:ext uri="{FF2B5EF4-FFF2-40B4-BE49-F238E27FC236}">
                <a16:creationId xmlns:a16="http://schemas.microsoft.com/office/drawing/2014/main" id="{0F951D00-F165-4C1E-B366-CAE0F11445C4}"/>
              </a:ext>
            </a:extLst>
          </p:cNvPr>
          <p:cNvSpPr>
            <a:spLocks noGrp="1"/>
          </p:cNvSpPr>
          <p:nvPr>
            <p:ph type="title" hasCustomPrompt="1"/>
          </p:nvPr>
        </p:nvSpPr>
        <p:spPr>
          <a:xfrm>
            <a:off x="633317" y="507076"/>
            <a:ext cx="10672858" cy="740699"/>
          </a:xfrm>
          <a:prstGeom prst="rect">
            <a:avLst/>
          </a:prstGeom>
        </p:spPr>
        <p:txBody>
          <a:bodyPr/>
          <a:lstStyle>
            <a:lvl1pPr>
              <a:defRPr sz="5400">
                <a:solidFill>
                  <a:schemeClr val="tx1"/>
                </a:solidFill>
              </a:defRPr>
            </a:lvl1pPr>
          </a:lstStyle>
          <a:p>
            <a:pPr marL="0" indent="0">
              <a:lnSpc>
                <a:spcPct val="80000"/>
              </a:lnSpc>
              <a:tabLst/>
            </a:pPr>
            <a:r>
              <a:rPr lang="en-US" sz="4400" b="1" i="0">
                <a:latin typeface="Montserrat" pitchFamily="2" charset="77"/>
              </a:rPr>
              <a:t>Title </a:t>
            </a:r>
            <a:r>
              <a:rPr lang="en-US" sz="4400" b="1" i="0">
                <a:solidFill>
                  <a:schemeClr val="accent1"/>
                </a:solidFill>
                <a:latin typeface="Montserrat" pitchFamily="2" charset="77"/>
              </a:rPr>
              <a:t>Section</a:t>
            </a:r>
            <a:endParaRPr lang="es-ES" sz="4400" b="1" i="0">
              <a:solidFill>
                <a:schemeClr val="accent1"/>
              </a:solidFill>
              <a:latin typeface="Montserrat" pitchFamily="2" charset="77"/>
            </a:endParaRPr>
          </a:p>
        </p:txBody>
      </p:sp>
      <p:sp>
        <p:nvSpPr>
          <p:cNvPr id="6" name="Subtitle 2">
            <a:extLst>
              <a:ext uri="{FF2B5EF4-FFF2-40B4-BE49-F238E27FC236}">
                <a16:creationId xmlns:a16="http://schemas.microsoft.com/office/drawing/2014/main" id="{BF6B3155-11C8-4589-80DA-C26BBA611999}"/>
              </a:ext>
            </a:extLst>
          </p:cNvPr>
          <p:cNvSpPr>
            <a:spLocks noGrp="1"/>
          </p:cNvSpPr>
          <p:nvPr>
            <p:ph type="subTitle" idx="1" hasCustomPrompt="1"/>
          </p:nvPr>
        </p:nvSpPr>
        <p:spPr>
          <a:xfrm>
            <a:off x="687274" y="1231107"/>
            <a:ext cx="4754245" cy="436562"/>
          </a:xfrm>
          <a:prstGeom prst="rect">
            <a:avLst/>
          </a:prstGeom>
        </p:spPr>
        <p:txBody>
          <a:bodyPr anchor="ctr">
            <a:normAutofit/>
          </a:bodyPr>
          <a:lstStyle>
            <a:lvl1pPr marL="0" indent="0" algn="l">
              <a:buNone/>
              <a:defRPr sz="1600" spc="600">
                <a:solidFill>
                  <a:schemeClr val="tx1"/>
                </a:solidFill>
                <a:latin typeface="+mn-lt"/>
                <a:ea typeface="Open Sans Light" panose="020B0306030504020204" pitchFamily="34" charset="0"/>
                <a:cs typeface="Open Sans Light" panose="020B03060305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WRITE SOMETHING HERE</a:t>
            </a:r>
            <a:endParaRPr lang="en-MY"/>
          </a:p>
        </p:txBody>
      </p:sp>
      <p:pic>
        <p:nvPicPr>
          <p:cNvPr id="7" name="Imagen 6">
            <a:extLst>
              <a:ext uri="{FF2B5EF4-FFF2-40B4-BE49-F238E27FC236}">
                <a16:creationId xmlns:a16="http://schemas.microsoft.com/office/drawing/2014/main" id="{BB30BDFF-4410-4DE3-8071-DEB3D130B577}"/>
              </a:ext>
            </a:extLst>
          </p:cNvPr>
          <p:cNvPicPr>
            <a:picLocks noChangeAspect="1"/>
          </p:cNvPicPr>
          <p:nvPr userDrawn="1"/>
        </p:nvPicPr>
        <p:blipFill>
          <a:blip r:embed="rId2"/>
          <a:stretch>
            <a:fillRect/>
          </a:stretch>
        </p:blipFill>
        <p:spPr>
          <a:xfrm>
            <a:off x="456602" y="5967700"/>
            <a:ext cx="995333" cy="535489"/>
          </a:xfrm>
          <a:prstGeom prst="rect">
            <a:avLst/>
          </a:prstGeom>
        </p:spPr>
      </p:pic>
    </p:spTree>
    <p:extLst>
      <p:ext uri="{BB962C8B-B14F-4D97-AF65-F5344CB8AC3E}">
        <p14:creationId xmlns:p14="http://schemas.microsoft.com/office/powerpoint/2010/main" val="16024907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2 Methodology">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957461"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Our </a:t>
            </a:r>
            <a:r>
              <a:rPr lang="en-US" sz="5400" b="1" i="0">
                <a:solidFill>
                  <a:schemeClr val="accent1"/>
                </a:solidFill>
                <a:latin typeface="Montserrat" pitchFamily="2" charset="77"/>
              </a:rPr>
              <a:t>methodology</a:t>
            </a:r>
            <a:endParaRPr lang="es-ES" sz="5400" b="1" i="0">
              <a:solidFill>
                <a:schemeClr val="accent1"/>
              </a:solidFill>
              <a:latin typeface="Montserrat" pitchFamily="2" charset="77"/>
            </a:endParaRPr>
          </a:p>
        </p:txBody>
      </p:sp>
      <p:pic>
        <p:nvPicPr>
          <p:cNvPr id="3" name="Picture 2" descr="A close up of a logo&#10;&#10;Description automatically generated">
            <a:extLst>
              <a:ext uri="{FF2B5EF4-FFF2-40B4-BE49-F238E27FC236}">
                <a16:creationId xmlns:a16="http://schemas.microsoft.com/office/drawing/2014/main" id="{D26AA000-8EBC-4A1A-9E67-6D9153F85A4C}"/>
              </a:ext>
            </a:extLst>
          </p:cNvPr>
          <p:cNvPicPr>
            <a:picLocks noChangeAspect="1"/>
          </p:cNvPicPr>
          <p:nvPr userDrawn="1"/>
        </p:nvPicPr>
        <p:blipFill rotWithShape="1">
          <a:blip r:embed="rId2"/>
          <a:srcRect l="13868" t="19377" r="24730" b="32278"/>
          <a:stretch/>
        </p:blipFill>
        <p:spPr>
          <a:xfrm>
            <a:off x="2352880" y="2887925"/>
            <a:ext cx="7220888" cy="3198003"/>
          </a:xfrm>
          <a:prstGeom prst="rect">
            <a:avLst/>
          </a:prstGeom>
        </p:spPr>
      </p:pic>
    </p:spTree>
    <p:extLst>
      <p:ext uri="{BB962C8B-B14F-4D97-AF65-F5344CB8AC3E}">
        <p14:creationId xmlns:p14="http://schemas.microsoft.com/office/powerpoint/2010/main" val="1243922089"/>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4_Diseño personalizado">
    <p:spTree>
      <p:nvGrpSpPr>
        <p:cNvPr id="1" name=""/>
        <p:cNvGrpSpPr/>
        <p:nvPr/>
      </p:nvGrpSpPr>
      <p:grpSpPr>
        <a:xfrm>
          <a:off x="0" y="0"/>
          <a:ext cx="0" cy="0"/>
          <a:chOff x="0" y="0"/>
          <a:chExt cx="0" cy="0"/>
        </a:xfrm>
      </p:grpSpPr>
      <p:sp>
        <p:nvSpPr>
          <p:cNvPr id="4" name="Título 6">
            <a:extLst>
              <a:ext uri="{FF2B5EF4-FFF2-40B4-BE49-F238E27FC236}">
                <a16:creationId xmlns:a16="http://schemas.microsoft.com/office/drawing/2014/main" id="{0F951D00-F165-4C1E-B366-CAE0F11445C4}"/>
              </a:ext>
            </a:extLst>
          </p:cNvPr>
          <p:cNvSpPr>
            <a:spLocks noGrp="1"/>
          </p:cNvSpPr>
          <p:nvPr>
            <p:ph type="title" hasCustomPrompt="1"/>
          </p:nvPr>
        </p:nvSpPr>
        <p:spPr>
          <a:xfrm>
            <a:off x="5953474" y="507076"/>
            <a:ext cx="5850610" cy="740699"/>
          </a:xfrm>
          <a:prstGeom prst="rect">
            <a:avLst/>
          </a:prstGeom>
        </p:spPr>
        <p:txBody>
          <a:bodyPr/>
          <a:lstStyle>
            <a:lvl1pPr>
              <a:defRPr sz="5400">
                <a:solidFill>
                  <a:schemeClr val="tx1"/>
                </a:solidFill>
              </a:defRPr>
            </a:lvl1pPr>
          </a:lstStyle>
          <a:p>
            <a:pPr marL="0" indent="0">
              <a:lnSpc>
                <a:spcPct val="80000"/>
              </a:lnSpc>
              <a:tabLst/>
            </a:pPr>
            <a:r>
              <a:rPr lang="en-US" sz="4400" b="1" i="0">
                <a:latin typeface="Montserrat" pitchFamily="2" charset="77"/>
              </a:rPr>
              <a:t>Title </a:t>
            </a:r>
            <a:r>
              <a:rPr lang="en-US" sz="4400" b="1" i="0">
                <a:solidFill>
                  <a:schemeClr val="accent1"/>
                </a:solidFill>
                <a:latin typeface="Montserrat" pitchFamily="2" charset="77"/>
              </a:rPr>
              <a:t>Section</a:t>
            </a:r>
            <a:endParaRPr lang="es-ES" sz="4400" b="1" i="0">
              <a:solidFill>
                <a:schemeClr val="accent1"/>
              </a:solidFill>
              <a:latin typeface="Montserrat" pitchFamily="2" charset="77"/>
            </a:endParaRPr>
          </a:p>
        </p:txBody>
      </p:sp>
      <p:sp>
        <p:nvSpPr>
          <p:cNvPr id="6" name="Subtitle 2">
            <a:extLst>
              <a:ext uri="{FF2B5EF4-FFF2-40B4-BE49-F238E27FC236}">
                <a16:creationId xmlns:a16="http://schemas.microsoft.com/office/drawing/2014/main" id="{BF6B3155-11C8-4589-80DA-C26BBA611999}"/>
              </a:ext>
            </a:extLst>
          </p:cNvPr>
          <p:cNvSpPr>
            <a:spLocks noGrp="1"/>
          </p:cNvSpPr>
          <p:nvPr>
            <p:ph type="subTitle" idx="1" hasCustomPrompt="1"/>
          </p:nvPr>
        </p:nvSpPr>
        <p:spPr>
          <a:xfrm>
            <a:off x="6007431" y="1231107"/>
            <a:ext cx="4754245" cy="436562"/>
          </a:xfrm>
          <a:prstGeom prst="rect">
            <a:avLst/>
          </a:prstGeom>
        </p:spPr>
        <p:txBody>
          <a:bodyPr anchor="ctr">
            <a:normAutofit/>
          </a:bodyPr>
          <a:lstStyle>
            <a:lvl1pPr marL="0" indent="0" algn="l">
              <a:buNone/>
              <a:defRPr sz="1600" spc="600">
                <a:solidFill>
                  <a:schemeClr val="tx1"/>
                </a:solidFill>
                <a:latin typeface="+mn-lt"/>
                <a:ea typeface="Open Sans Light" panose="020B0306030504020204" pitchFamily="34" charset="0"/>
                <a:cs typeface="Open Sans Light" panose="020B03060305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WRITE SOMETHING HERE</a:t>
            </a:r>
            <a:endParaRPr lang="en-MY"/>
          </a:p>
        </p:txBody>
      </p:sp>
      <p:sp>
        <p:nvSpPr>
          <p:cNvPr id="8" name="Picture Placeholder 8">
            <a:extLst>
              <a:ext uri="{FF2B5EF4-FFF2-40B4-BE49-F238E27FC236}">
                <a16:creationId xmlns:a16="http://schemas.microsoft.com/office/drawing/2014/main" id="{C96EF2BB-4652-495C-9997-A8EAC0318D56}"/>
              </a:ext>
            </a:extLst>
          </p:cNvPr>
          <p:cNvSpPr>
            <a:spLocks noGrp="1"/>
          </p:cNvSpPr>
          <p:nvPr>
            <p:ph type="pic" sz="quarter" idx="13" hasCustomPrompt="1"/>
          </p:nvPr>
        </p:nvSpPr>
        <p:spPr>
          <a:xfrm>
            <a:off x="2500363" y="864870"/>
            <a:ext cx="2397370" cy="5128260"/>
          </a:xfrm>
          <a:prstGeom prst="roundRect">
            <a:avLst>
              <a:gd name="adj" fmla="val 11138"/>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pic>
        <p:nvPicPr>
          <p:cNvPr id="9" name="Imagen 8">
            <a:extLst>
              <a:ext uri="{FF2B5EF4-FFF2-40B4-BE49-F238E27FC236}">
                <a16:creationId xmlns:a16="http://schemas.microsoft.com/office/drawing/2014/main" id="{8A9A553A-C04C-48E0-AC75-9A4C7A29A79E}"/>
              </a:ext>
            </a:extLst>
          </p:cNvPr>
          <p:cNvPicPr>
            <a:picLocks noChangeAspect="1"/>
          </p:cNvPicPr>
          <p:nvPr userDrawn="1"/>
        </p:nvPicPr>
        <p:blipFill>
          <a:blip r:embed="rId2"/>
          <a:stretch>
            <a:fillRect/>
          </a:stretch>
        </p:blipFill>
        <p:spPr>
          <a:xfrm>
            <a:off x="10589817" y="5951075"/>
            <a:ext cx="995333" cy="535489"/>
          </a:xfrm>
          <a:prstGeom prst="rect">
            <a:avLst/>
          </a:prstGeom>
        </p:spPr>
      </p:pic>
    </p:spTree>
    <p:extLst>
      <p:ext uri="{BB962C8B-B14F-4D97-AF65-F5344CB8AC3E}">
        <p14:creationId xmlns:p14="http://schemas.microsoft.com/office/powerpoint/2010/main" val="71397004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eam with Image 5">
    <p:spTree>
      <p:nvGrpSpPr>
        <p:cNvPr id="1" name=""/>
        <p:cNvGrpSpPr/>
        <p:nvPr/>
      </p:nvGrpSpPr>
      <p:grpSpPr>
        <a:xfrm>
          <a:off x="0" y="0"/>
          <a:ext cx="0" cy="0"/>
          <a:chOff x="0" y="0"/>
          <a:chExt cx="0" cy="0"/>
        </a:xfrm>
      </p:grpSpPr>
      <p:sp>
        <p:nvSpPr>
          <p:cNvPr id="29" name="Picture Placeholder 8">
            <a:extLst>
              <a:ext uri="{FF2B5EF4-FFF2-40B4-BE49-F238E27FC236}">
                <a16:creationId xmlns:a16="http://schemas.microsoft.com/office/drawing/2014/main" id="{7B5B4692-8907-4C58-805E-30E3213EA3F0}"/>
              </a:ext>
            </a:extLst>
          </p:cNvPr>
          <p:cNvSpPr>
            <a:spLocks noGrp="1"/>
          </p:cNvSpPr>
          <p:nvPr>
            <p:ph type="pic" sz="quarter" idx="10" hasCustomPrompt="1"/>
          </p:nvPr>
        </p:nvSpPr>
        <p:spPr>
          <a:xfrm>
            <a:off x="766763" y="2297868"/>
            <a:ext cx="2448879" cy="2832674"/>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15" name="Picture Placeholder 8">
            <a:extLst>
              <a:ext uri="{FF2B5EF4-FFF2-40B4-BE49-F238E27FC236}">
                <a16:creationId xmlns:a16="http://schemas.microsoft.com/office/drawing/2014/main" id="{B0D7749D-4286-4988-8E73-0935363B2858}"/>
              </a:ext>
            </a:extLst>
          </p:cNvPr>
          <p:cNvSpPr>
            <a:spLocks noGrp="1"/>
          </p:cNvSpPr>
          <p:nvPr>
            <p:ph type="pic" sz="quarter" idx="11" hasCustomPrompt="1"/>
          </p:nvPr>
        </p:nvSpPr>
        <p:spPr>
          <a:xfrm>
            <a:off x="3478953" y="2297868"/>
            <a:ext cx="2448879" cy="2832674"/>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16" name="Picture Placeholder 8">
            <a:extLst>
              <a:ext uri="{FF2B5EF4-FFF2-40B4-BE49-F238E27FC236}">
                <a16:creationId xmlns:a16="http://schemas.microsoft.com/office/drawing/2014/main" id="{D4D17D66-39C7-44F8-96F2-16359CAE9E20}"/>
              </a:ext>
            </a:extLst>
          </p:cNvPr>
          <p:cNvSpPr>
            <a:spLocks noGrp="1"/>
          </p:cNvSpPr>
          <p:nvPr>
            <p:ph type="pic" sz="quarter" idx="12" hasCustomPrompt="1"/>
          </p:nvPr>
        </p:nvSpPr>
        <p:spPr>
          <a:xfrm>
            <a:off x="6191143" y="2297868"/>
            <a:ext cx="2448879" cy="2832674"/>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17" name="Picture Placeholder 8">
            <a:extLst>
              <a:ext uri="{FF2B5EF4-FFF2-40B4-BE49-F238E27FC236}">
                <a16:creationId xmlns:a16="http://schemas.microsoft.com/office/drawing/2014/main" id="{84D91B1B-CAE9-4133-85E5-867BF75BC628}"/>
              </a:ext>
            </a:extLst>
          </p:cNvPr>
          <p:cNvSpPr>
            <a:spLocks noGrp="1"/>
          </p:cNvSpPr>
          <p:nvPr>
            <p:ph type="pic" sz="quarter" idx="13" hasCustomPrompt="1"/>
          </p:nvPr>
        </p:nvSpPr>
        <p:spPr>
          <a:xfrm>
            <a:off x="8903334" y="2297868"/>
            <a:ext cx="2448879" cy="2832674"/>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9" name="Título 6">
            <a:extLst>
              <a:ext uri="{FF2B5EF4-FFF2-40B4-BE49-F238E27FC236}">
                <a16:creationId xmlns:a16="http://schemas.microsoft.com/office/drawing/2014/main" id="{96262D9F-0FBF-4BD2-83CF-891536E8F808}"/>
              </a:ext>
            </a:extLst>
          </p:cNvPr>
          <p:cNvSpPr>
            <a:spLocks noGrp="1"/>
          </p:cNvSpPr>
          <p:nvPr>
            <p:ph type="title" hasCustomPrompt="1"/>
          </p:nvPr>
        </p:nvSpPr>
        <p:spPr>
          <a:xfrm>
            <a:off x="633317" y="507076"/>
            <a:ext cx="10672858" cy="740699"/>
          </a:xfrm>
          <a:prstGeom prst="rect">
            <a:avLst/>
          </a:prstGeom>
        </p:spPr>
        <p:txBody>
          <a:bodyPr/>
          <a:lstStyle>
            <a:lvl1pPr>
              <a:defRPr sz="5400">
                <a:solidFill>
                  <a:schemeClr val="tx1"/>
                </a:solidFill>
              </a:defRPr>
            </a:lvl1pPr>
          </a:lstStyle>
          <a:p>
            <a:pPr marL="0" indent="0">
              <a:lnSpc>
                <a:spcPct val="80000"/>
              </a:lnSpc>
              <a:tabLst/>
            </a:pPr>
            <a:r>
              <a:rPr lang="en-US" sz="4400" b="1" i="0">
                <a:latin typeface="Montserrat" pitchFamily="2" charset="77"/>
              </a:rPr>
              <a:t>Title </a:t>
            </a:r>
            <a:r>
              <a:rPr lang="en-US" sz="4400" b="1" i="0">
                <a:solidFill>
                  <a:schemeClr val="accent1"/>
                </a:solidFill>
                <a:latin typeface="Montserrat" pitchFamily="2" charset="77"/>
              </a:rPr>
              <a:t>Section</a:t>
            </a:r>
            <a:endParaRPr lang="es-ES" sz="4400" b="1" i="0">
              <a:solidFill>
                <a:schemeClr val="accent1"/>
              </a:solidFill>
              <a:latin typeface="Montserrat" pitchFamily="2" charset="77"/>
            </a:endParaRPr>
          </a:p>
        </p:txBody>
      </p:sp>
      <p:sp>
        <p:nvSpPr>
          <p:cNvPr id="10" name="Subtitle 2">
            <a:extLst>
              <a:ext uri="{FF2B5EF4-FFF2-40B4-BE49-F238E27FC236}">
                <a16:creationId xmlns:a16="http://schemas.microsoft.com/office/drawing/2014/main" id="{89B5FEC0-3E7C-4B1F-9AC3-DE4CDADE4765}"/>
              </a:ext>
            </a:extLst>
          </p:cNvPr>
          <p:cNvSpPr>
            <a:spLocks noGrp="1"/>
          </p:cNvSpPr>
          <p:nvPr>
            <p:ph type="subTitle" idx="1" hasCustomPrompt="1"/>
          </p:nvPr>
        </p:nvSpPr>
        <p:spPr>
          <a:xfrm>
            <a:off x="687274" y="1231107"/>
            <a:ext cx="4754245" cy="436562"/>
          </a:xfrm>
          <a:prstGeom prst="rect">
            <a:avLst/>
          </a:prstGeom>
        </p:spPr>
        <p:txBody>
          <a:bodyPr anchor="ctr">
            <a:normAutofit/>
          </a:bodyPr>
          <a:lstStyle>
            <a:lvl1pPr marL="0" indent="0" algn="l">
              <a:buNone/>
              <a:defRPr sz="1600" spc="600">
                <a:solidFill>
                  <a:schemeClr val="tx1"/>
                </a:solidFill>
                <a:latin typeface="+mn-lt"/>
                <a:ea typeface="Open Sans Light" panose="020B0306030504020204" pitchFamily="34" charset="0"/>
                <a:cs typeface="Open Sans Light" panose="020B03060305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WRITE SOMETHING HERE</a:t>
            </a:r>
            <a:endParaRPr lang="en-MY"/>
          </a:p>
        </p:txBody>
      </p:sp>
      <p:pic>
        <p:nvPicPr>
          <p:cNvPr id="11" name="Imagen 10">
            <a:extLst>
              <a:ext uri="{FF2B5EF4-FFF2-40B4-BE49-F238E27FC236}">
                <a16:creationId xmlns:a16="http://schemas.microsoft.com/office/drawing/2014/main" id="{83656C13-1130-4486-9944-D476B38BFE8D}"/>
              </a:ext>
            </a:extLst>
          </p:cNvPr>
          <p:cNvPicPr>
            <a:picLocks noChangeAspect="1"/>
          </p:cNvPicPr>
          <p:nvPr userDrawn="1"/>
        </p:nvPicPr>
        <p:blipFill>
          <a:blip r:embed="rId2"/>
          <a:stretch>
            <a:fillRect/>
          </a:stretch>
        </p:blipFill>
        <p:spPr>
          <a:xfrm>
            <a:off x="10589817" y="5951075"/>
            <a:ext cx="995333" cy="535489"/>
          </a:xfrm>
          <a:prstGeom prst="rect">
            <a:avLst/>
          </a:prstGeom>
        </p:spPr>
      </p:pic>
    </p:spTree>
    <p:extLst>
      <p:ext uri="{BB962C8B-B14F-4D97-AF65-F5344CB8AC3E}">
        <p14:creationId xmlns:p14="http://schemas.microsoft.com/office/powerpoint/2010/main" val="2631613413"/>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1_Team with Image 5">
    <p:spTree>
      <p:nvGrpSpPr>
        <p:cNvPr id="1" name=""/>
        <p:cNvGrpSpPr/>
        <p:nvPr/>
      </p:nvGrpSpPr>
      <p:grpSpPr>
        <a:xfrm>
          <a:off x="0" y="0"/>
          <a:ext cx="0" cy="0"/>
          <a:chOff x="0" y="0"/>
          <a:chExt cx="0" cy="0"/>
        </a:xfrm>
      </p:grpSpPr>
      <p:sp>
        <p:nvSpPr>
          <p:cNvPr id="9" name="Título 6">
            <a:extLst>
              <a:ext uri="{FF2B5EF4-FFF2-40B4-BE49-F238E27FC236}">
                <a16:creationId xmlns:a16="http://schemas.microsoft.com/office/drawing/2014/main" id="{96262D9F-0FBF-4BD2-83CF-891536E8F808}"/>
              </a:ext>
            </a:extLst>
          </p:cNvPr>
          <p:cNvSpPr>
            <a:spLocks noGrp="1"/>
          </p:cNvSpPr>
          <p:nvPr>
            <p:ph type="title" hasCustomPrompt="1"/>
          </p:nvPr>
        </p:nvSpPr>
        <p:spPr>
          <a:xfrm>
            <a:off x="633317" y="507076"/>
            <a:ext cx="10672858" cy="740699"/>
          </a:xfrm>
          <a:prstGeom prst="rect">
            <a:avLst/>
          </a:prstGeom>
        </p:spPr>
        <p:txBody>
          <a:bodyPr/>
          <a:lstStyle>
            <a:lvl1pPr>
              <a:defRPr sz="5400">
                <a:solidFill>
                  <a:schemeClr val="tx1"/>
                </a:solidFill>
              </a:defRPr>
            </a:lvl1pPr>
          </a:lstStyle>
          <a:p>
            <a:pPr marL="0" indent="0">
              <a:lnSpc>
                <a:spcPct val="80000"/>
              </a:lnSpc>
              <a:tabLst/>
            </a:pPr>
            <a:r>
              <a:rPr lang="en-US" sz="4400" b="1" i="0">
                <a:latin typeface="Montserrat" pitchFamily="2" charset="77"/>
              </a:rPr>
              <a:t>Title </a:t>
            </a:r>
            <a:r>
              <a:rPr lang="en-US" sz="4400" b="1" i="0">
                <a:solidFill>
                  <a:schemeClr val="accent1"/>
                </a:solidFill>
                <a:latin typeface="Montserrat" pitchFamily="2" charset="77"/>
              </a:rPr>
              <a:t>Section</a:t>
            </a:r>
            <a:endParaRPr lang="es-ES" sz="4400" b="1" i="0">
              <a:solidFill>
                <a:schemeClr val="accent1"/>
              </a:solidFill>
              <a:latin typeface="Montserrat" pitchFamily="2" charset="77"/>
            </a:endParaRPr>
          </a:p>
        </p:txBody>
      </p:sp>
      <p:sp>
        <p:nvSpPr>
          <p:cNvPr id="10" name="Subtitle 2">
            <a:extLst>
              <a:ext uri="{FF2B5EF4-FFF2-40B4-BE49-F238E27FC236}">
                <a16:creationId xmlns:a16="http://schemas.microsoft.com/office/drawing/2014/main" id="{89B5FEC0-3E7C-4B1F-9AC3-DE4CDADE4765}"/>
              </a:ext>
            </a:extLst>
          </p:cNvPr>
          <p:cNvSpPr>
            <a:spLocks noGrp="1"/>
          </p:cNvSpPr>
          <p:nvPr>
            <p:ph type="subTitle" idx="1" hasCustomPrompt="1"/>
          </p:nvPr>
        </p:nvSpPr>
        <p:spPr>
          <a:xfrm>
            <a:off x="687274" y="1231107"/>
            <a:ext cx="4754245" cy="436562"/>
          </a:xfrm>
          <a:prstGeom prst="rect">
            <a:avLst/>
          </a:prstGeom>
        </p:spPr>
        <p:txBody>
          <a:bodyPr anchor="ctr">
            <a:normAutofit/>
          </a:bodyPr>
          <a:lstStyle>
            <a:lvl1pPr marL="0" indent="0" algn="l">
              <a:buNone/>
              <a:defRPr sz="1600" spc="600">
                <a:solidFill>
                  <a:schemeClr val="tx1"/>
                </a:solidFill>
                <a:latin typeface="+mn-lt"/>
                <a:ea typeface="Open Sans Light" panose="020B0306030504020204" pitchFamily="34" charset="0"/>
                <a:cs typeface="Open Sans Light" panose="020B03060305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WRITE SOMETHING HERE</a:t>
            </a:r>
            <a:endParaRPr lang="en-MY"/>
          </a:p>
        </p:txBody>
      </p:sp>
      <p:pic>
        <p:nvPicPr>
          <p:cNvPr id="11" name="Imagen 10">
            <a:extLst>
              <a:ext uri="{FF2B5EF4-FFF2-40B4-BE49-F238E27FC236}">
                <a16:creationId xmlns:a16="http://schemas.microsoft.com/office/drawing/2014/main" id="{83656C13-1130-4486-9944-D476B38BFE8D}"/>
              </a:ext>
            </a:extLst>
          </p:cNvPr>
          <p:cNvPicPr>
            <a:picLocks noChangeAspect="1"/>
          </p:cNvPicPr>
          <p:nvPr userDrawn="1"/>
        </p:nvPicPr>
        <p:blipFill>
          <a:blip r:embed="rId2"/>
          <a:stretch>
            <a:fillRect/>
          </a:stretch>
        </p:blipFill>
        <p:spPr>
          <a:xfrm>
            <a:off x="10589817" y="5951075"/>
            <a:ext cx="995333" cy="535489"/>
          </a:xfrm>
          <a:prstGeom prst="rect">
            <a:avLst/>
          </a:prstGeom>
        </p:spPr>
      </p:pic>
      <p:sp>
        <p:nvSpPr>
          <p:cNvPr id="12" name="Picture Placeholder 8">
            <a:extLst>
              <a:ext uri="{FF2B5EF4-FFF2-40B4-BE49-F238E27FC236}">
                <a16:creationId xmlns:a16="http://schemas.microsoft.com/office/drawing/2014/main" id="{E47FDCAD-225D-49D3-98C2-C5AF00E77C6B}"/>
              </a:ext>
            </a:extLst>
          </p:cNvPr>
          <p:cNvSpPr>
            <a:spLocks noGrp="1"/>
          </p:cNvSpPr>
          <p:nvPr>
            <p:ph type="pic" sz="quarter" idx="10" hasCustomPrompt="1"/>
          </p:nvPr>
        </p:nvSpPr>
        <p:spPr>
          <a:xfrm>
            <a:off x="766761" y="1831962"/>
            <a:ext cx="1280160" cy="1280160"/>
          </a:xfrm>
          <a:prstGeom prst="rect">
            <a:avLst/>
          </a:prstGeom>
          <a:pattFill prst="wdDnDiag">
            <a:fgClr>
              <a:schemeClr val="bg1">
                <a:lumMod val="90000"/>
              </a:schemeClr>
            </a:fgClr>
            <a:bgClr>
              <a:schemeClr val="bg1"/>
            </a:bgClr>
          </a:pattFill>
        </p:spPr>
        <p:txBody>
          <a:bodyPr anchor="ctr"/>
          <a:lstStyle>
            <a:lvl1pPr algn="ctr">
              <a:buNone/>
              <a:defRPr sz="1200"/>
            </a:lvl1pPr>
          </a:lstStyle>
          <a:p>
            <a:r>
              <a:rPr lang="en-US"/>
              <a:t>Insert your image here</a:t>
            </a:r>
          </a:p>
        </p:txBody>
      </p:sp>
      <p:sp>
        <p:nvSpPr>
          <p:cNvPr id="13" name="Picture Placeholder 8">
            <a:extLst>
              <a:ext uri="{FF2B5EF4-FFF2-40B4-BE49-F238E27FC236}">
                <a16:creationId xmlns:a16="http://schemas.microsoft.com/office/drawing/2014/main" id="{CE1DC1C7-131A-4D4C-AF92-58C097B16642}"/>
              </a:ext>
            </a:extLst>
          </p:cNvPr>
          <p:cNvSpPr>
            <a:spLocks noGrp="1"/>
          </p:cNvSpPr>
          <p:nvPr>
            <p:ph type="pic" sz="quarter" idx="11" hasCustomPrompt="1"/>
          </p:nvPr>
        </p:nvSpPr>
        <p:spPr>
          <a:xfrm>
            <a:off x="766761" y="3303903"/>
            <a:ext cx="1280160" cy="1280160"/>
          </a:xfrm>
          <a:prstGeom prst="rect">
            <a:avLst/>
          </a:prstGeom>
          <a:pattFill prst="wdDnDiag">
            <a:fgClr>
              <a:schemeClr val="bg1">
                <a:lumMod val="90000"/>
              </a:schemeClr>
            </a:fgClr>
            <a:bgClr>
              <a:schemeClr val="bg1"/>
            </a:bgClr>
          </a:pattFill>
        </p:spPr>
        <p:txBody>
          <a:bodyPr anchor="ctr"/>
          <a:lstStyle>
            <a:lvl1pPr algn="ctr">
              <a:buNone/>
              <a:defRPr sz="1200"/>
            </a:lvl1pPr>
          </a:lstStyle>
          <a:p>
            <a:r>
              <a:rPr lang="en-US"/>
              <a:t>Insert your image here</a:t>
            </a:r>
          </a:p>
        </p:txBody>
      </p:sp>
      <p:sp>
        <p:nvSpPr>
          <p:cNvPr id="14" name="Picture Placeholder 8">
            <a:extLst>
              <a:ext uri="{FF2B5EF4-FFF2-40B4-BE49-F238E27FC236}">
                <a16:creationId xmlns:a16="http://schemas.microsoft.com/office/drawing/2014/main" id="{6EBA5850-8ECB-4EE4-A0E8-7C42C0D103A1}"/>
              </a:ext>
            </a:extLst>
          </p:cNvPr>
          <p:cNvSpPr>
            <a:spLocks noGrp="1"/>
          </p:cNvSpPr>
          <p:nvPr>
            <p:ph type="pic" sz="quarter" idx="12" hasCustomPrompt="1"/>
          </p:nvPr>
        </p:nvSpPr>
        <p:spPr>
          <a:xfrm>
            <a:off x="766761" y="4775844"/>
            <a:ext cx="1280160" cy="1280160"/>
          </a:xfrm>
          <a:prstGeom prst="rect">
            <a:avLst/>
          </a:prstGeom>
          <a:pattFill prst="wdDnDiag">
            <a:fgClr>
              <a:schemeClr val="bg1">
                <a:lumMod val="90000"/>
              </a:schemeClr>
            </a:fgClr>
            <a:bgClr>
              <a:schemeClr val="bg1"/>
            </a:bgClr>
          </a:pattFill>
        </p:spPr>
        <p:txBody>
          <a:bodyPr anchor="ctr"/>
          <a:lstStyle>
            <a:lvl1pPr algn="ctr">
              <a:buNone/>
              <a:defRPr sz="1200"/>
            </a:lvl1pPr>
          </a:lstStyle>
          <a:p>
            <a:r>
              <a:rPr lang="en-US"/>
              <a:t>Insert your image here</a:t>
            </a:r>
          </a:p>
        </p:txBody>
      </p:sp>
      <p:sp>
        <p:nvSpPr>
          <p:cNvPr id="18" name="Picture Placeholder 8">
            <a:extLst>
              <a:ext uri="{FF2B5EF4-FFF2-40B4-BE49-F238E27FC236}">
                <a16:creationId xmlns:a16="http://schemas.microsoft.com/office/drawing/2014/main" id="{4B9F4AFE-96E5-4472-98A5-A56DD7C91616}"/>
              </a:ext>
            </a:extLst>
          </p:cNvPr>
          <p:cNvSpPr>
            <a:spLocks noGrp="1"/>
          </p:cNvSpPr>
          <p:nvPr>
            <p:ph type="pic" sz="quarter" idx="13" hasCustomPrompt="1"/>
          </p:nvPr>
        </p:nvSpPr>
        <p:spPr>
          <a:xfrm>
            <a:off x="4228397" y="1831962"/>
            <a:ext cx="1280160" cy="1280160"/>
          </a:xfrm>
          <a:prstGeom prst="rect">
            <a:avLst/>
          </a:prstGeom>
          <a:pattFill prst="wdDnDiag">
            <a:fgClr>
              <a:schemeClr val="bg1">
                <a:lumMod val="90000"/>
              </a:schemeClr>
            </a:fgClr>
            <a:bgClr>
              <a:schemeClr val="bg1"/>
            </a:bgClr>
          </a:pattFill>
        </p:spPr>
        <p:txBody>
          <a:bodyPr anchor="ctr"/>
          <a:lstStyle>
            <a:lvl1pPr algn="ctr">
              <a:buNone/>
              <a:defRPr sz="1200"/>
            </a:lvl1pPr>
          </a:lstStyle>
          <a:p>
            <a:r>
              <a:rPr lang="en-US"/>
              <a:t>Insert your image here</a:t>
            </a:r>
          </a:p>
        </p:txBody>
      </p:sp>
      <p:sp>
        <p:nvSpPr>
          <p:cNvPr id="19" name="Picture Placeholder 8">
            <a:extLst>
              <a:ext uri="{FF2B5EF4-FFF2-40B4-BE49-F238E27FC236}">
                <a16:creationId xmlns:a16="http://schemas.microsoft.com/office/drawing/2014/main" id="{88D32303-3688-4C28-B38E-F4F599A1F027}"/>
              </a:ext>
            </a:extLst>
          </p:cNvPr>
          <p:cNvSpPr>
            <a:spLocks noGrp="1"/>
          </p:cNvSpPr>
          <p:nvPr>
            <p:ph type="pic" sz="quarter" idx="14" hasCustomPrompt="1"/>
          </p:nvPr>
        </p:nvSpPr>
        <p:spPr>
          <a:xfrm>
            <a:off x="4228397" y="3303903"/>
            <a:ext cx="1280160" cy="1280160"/>
          </a:xfrm>
          <a:prstGeom prst="rect">
            <a:avLst/>
          </a:prstGeom>
          <a:pattFill prst="wdDnDiag">
            <a:fgClr>
              <a:schemeClr val="bg1">
                <a:lumMod val="90000"/>
              </a:schemeClr>
            </a:fgClr>
            <a:bgClr>
              <a:schemeClr val="bg1"/>
            </a:bgClr>
          </a:pattFill>
        </p:spPr>
        <p:txBody>
          <a:bodyPr anchor="ctr"/>
          <a:lstStyle>
            <a:lvl1pPr algn="ctr">
              <a:buNone/>
              <a:defRPr sz="1200"/>
            </a:lvl1pPr>
          </a:lstStyle>
          <a:p>
            <a:r>
              <a:rPr lang="en-US"/>
              <a:t>Insert your image here</a:t>
            </a:r>
          </a:p>
        </p:txBody>
      </p:sp>
      <p:sp>
        <p:nvSpPr>
          <p:cNvPr id="20" name="Picture Placeholder 8">
            <a:extLst>
              <a:ext uri="{FF2B5EF4-FFF2-40B4-BE49-F238E27FC236}">
                <a16:creationId xmlns:a16="http://schemas.microsoft.com/office/drawing/2014/main" id="{A3D1822E-662B-45B7-A8F0-68AD728C5B3F}"/>
              </a:ext>
            </a:extLst>
          </p:cNvPr>
          <p:cNvSpPr>
            <a:spLocks noGrp="1"/>
          </p:cNvSpPr>
          <p:nvPr>
            <p:ph type="pic" sz="quarter" idx="15" hasCustomPrompt="1"/>
          </p:nvPr>
        </p:nvSpPr>
        <p:spPr>
          <a:xfrm>
            <a:off x="4228397" y="4775844"/>
            <a:ext cx="1280160" cy="1280160"/>
          </a:xfrm>
          <a:prstGeom prst="rect">
            <a:avLst/>
          </a:prstGeom>
          <a:pattFill prst="wdDnDiag">
            <a:fgClr>
              <a:schemeClr val="bg1">
                <a:lumMod val="90000"/>
              </a:schemeClr>
            </a:fgClr>
            <a:bgClr>
              <a:schemeClr val="bg1"/>
            </a:bgClr>
          </a:pattFill>
        </p:spPr>
        <p:txBody>
          <a:bodyPr anchor="ctr"/>
          <a:lstStyle>
            <a:lvl1pPr algn="ctr">
              <a:buNone/>
              <a:defRPr sz="1200"/>
            </a:lvl1pPr>
          </a:lstStyle>
          <a:p>
            <a:r>
              <a:rPr lang="en-US"/>
              <a:t>Insert your image here</a:t>
            </a:r>
          </a:p>
        </p:txBody>
      </p:sp>
      <p:sp>
        <p:nvSpPr>
          <p:cNvPr id="21" name="Picture Placeholder 8">
            <a:extLst>
              <a:ext uri="{FF2B5EF4-FFF2-40B4-BE49-F238E27FC236}">
                <a16:creationId xmlns:a16="http://schemas.microsoft.com/office/drawing/2014/main" id="{7FF1CBEF-E028-41E6-BB79-5CFD557D2F24}"/>
              </a:ext>
            </a:extLst>
          </p:cNvPr>
          <p:cNvSpPr>
            <a:spLocks noGrp="1"/>
          </p:cNvSpPr>
          <p:nvPr>
            <p:ph type="pic" sz="quarter" idx="16" hasCustomPrompt="1"/>
          </p:nvPr>
        </p:nvSpPr>
        <p:spPr>
          <a:xfrm>
            <a:off x="7690033" y="1831962"/>
            <a:ext cx="1280160" cy="1280160"/>
          </a:xfrm>
          <a:prstGeom prst="rect">
            <a:avLst/>
          </a:prstGeom>
          <a:pattFill prst="wdDnDiag">
            <a:fgClr>
              <a:schemeClr val="bg1">
                <a:lumMod val="90000"/>
              </a:schemeClr>
            </a:fgClr>
            <a:bgClr>
              <a:schemeClr val="bg1"/>
            </a:bgClr>
          </a:pattFill>
        </p:spPr>
        <p:txBody>
          <a:bodyPr anchor="ctr"/>
          <a:lstStyle>
            <a:lvl1pPr algn="ctr">
              <a:buNone/>
              <a:defRPr sz="1200"/>
            </a:lvl1pPr>
          </a:lstStyle>
          <a:p>
            <a:r>
              <a:rPr lang="en-US"/>
              <a:t>Insert your image here</a:t>
            </a:r>
          </a:p>
        </p:txBody>
      </p:sp>
      <p:sp>
        <p:nvSpPr>
          <p:cNvPr id="22" name="Picture Placeholder 8">
            <a:extLst>
              <a:ext uri="{FF2B5EF4-FFF2-40B4-BE49-F238E27FC236}">
                <a16:creationId xmlns:a16="http://schemas.microsoft.com/office/drawing/2014/main" id="{94E60E74-BDC4-437C-877D-30D256947AFB}"/>
              </a:ext>
            </a:extLst>
          </p:cNvPr>
          <p:cNvSpPr>
            <a:spLocks noGrp="1"/>
          </p:cNvSpPr>
          <p:nvPr>
            <p:ph type="pic" sz="quarter" idx="17" hasCustomPrompt="1"/>
          </p:nvPr>
        </p:nvSpPr>
        <p:spPr>
          <a:xfrm>
            <a:off x="7690033" y="3303903"/>
            <a:ext cx="1280160" cy="1280160"/>
          </a:xfrm>
          <a:prstGeom prst="rect">
            <a:avLst/>
          </a:prstGeom>
          <a:pattFill prst="wdDnDiag">
            <a:fgClr>
              <a:schemeClr val="bg1">
                <a:lumMod val="90000"/>
              </a:schemeClr>
            </a:fgClr>
            <a:bgClr>
              <a:schemeClr val="bg1"/>
            </a:bgClr>
          </a:pattFill>
        </p:spPr>
        <p:txBody>
          <a:bodyPr anchor="ctr"/>
          <a:lstStyle>
            <a:lvl1pPr algn="ctr">
              <a:buNone/>
              <a:defRPr sz="1200"/>
            </a:lvl1pPr>
          </a:lstStyle>
          <a:p>
            <a:r>
              <a:rPr lang="en-US"/>
              <a:t>Insert your image here</a:t>
            </a:r>
          </a:p>
        </p:txBody>
      </p:sp>
      <p:sp>
        <p:nvSpPr>
          <p:cNvPr id="23" name="Picture Placeholder 8">
            <a:extLst>
              <a:ext uri="{FF2B5EF4-FFF2-40B4-BE49-F238E27FC236}">
                <a16:creationId xmlns:a16="http://schemas.microsoft.com/office/drawing/2014/main" id="{D5170751-1C30-4016-8DEA-0EBBBF179E60}"/>
              </a:ext>
            </a:extLst>
          </p:cNvPr>
          <p:cNvSpPr>
            <a:spLocks noGrp="1"/>
          </p:cNvSpPr>
          <p:nvPr>
            <p:ph type="pic" sz="quarter" idx="18" hasCustomPrompt="1"/>
          </p:nvPr>
        </p:nvSpPr>
        <p:spPr>
          <a:xfrm>
            <a:off x="7690033" y="4775844"/>
            <a:ext cx="1280160" cy="1280160"/>
          </a:xfrm>
          <a:prstGeom prst="rect">
            <a:avLst/>
          </a:prstGeom>
          <a:pattFill prst="wdDnDiag">
            <a:fgClr>
              <a:schemeClr val="bg1">
                <a:lumMod val="90000"/>
              </a:schemeClr>
            </a:fgClr>
            <a:bgClr>
              <a:schemeClr val="bg1"/>
            </a:bgClr>
          </a:pattFill>
        </p:spPr>
        <p:txBody>
          <a:bodyPr anchor="ctr"/>
          <a:lstStyle>
            <a:lvl1pPr algn="ctr">
              <a:buNone/>
              <a:defRPr sz="1200"/>
            </a:lvl1pPr>
          </a:lstStyle>
          <a:p>
            <a:r>
              <a:rPr lang="en-US"/>
              <a:t>Insert your image here</a:t>
            </a:r>
          </a:p>
        </p:txBody>
      </p:sp>
    </p:spTree>
    <p:extLst>
      <p:ext uri="{BB962C8B-B14F-4D97-AF65-F5344CB8AC3E}">
        <p14:creationId xmlns:p14="http://schemas.microsoft.com/office/powerpoint/2010/main" val="210340954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eam with Image 11">
    <p:spTree>
      <p:nvGrpSpPr>
        <p:cNvPr id="1" name=""/>
        <p:cNvGrpSpPr/>
        <p:nvPr/>
      </p:nvGrpSpPr>
      <p:grpSpPr>
        <a:xfrm>
          <a:off x="0" y="0"/>
          <a:ext cx="0" cy="0"/>
          <a:chOff x="0" y="0"/>
          <a:chExt cx="0" cy="0"/>
        </a:xfrm>
      </p:grpSpPr>
      <p:sp>
        <p:nvSpPr>
          <p:cNvPr id="59" name="Picture Placeholder 8">
            <a:extLst>
              <a:ext uri="{FF2B5EF4-FFF2-40B4-BE49-F238E27FC236}">
                <a16:creationId xmlns:a16="http://schemas.microsoft.com/office/drawing/2014/main" id="{6B0125D6-B4CC-4456-A3DB-EAAB9027E012}"/>
              </a:ext>
            </a:extLst>
          </p:cNvPr>
          <p:cNvSpPr>
            <a:spLocks noGrp="1"/>
          </p:cNvSpPr>
          <p:nvPr>
            <p:ph type="pic" sz="quarter" idx="13" hasCustomPrompt="1"/>
          </p:nvPr>
        </p:nvSpPr>
        <p:spPr>
          <a:xfrm>
            <a:off x="10149725" y="111248"/>
            <a:ext cx="1911096" cy="2112264"/>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60" name="Picture Placeholder 8">
            <a:extLst>
              <a:ext uri="{FF2B5EF4-FFF2-40B4-BE49-F238E27FC236}">
                <a16:creationId xmlns:a16="http://schemas.microsoft.com/office/drawing/2014/main" id="{0056EEB4-CF9F-4099-957E-E41234BB9A71}"/>
              </a:ext>
            </a:extLst>
          </p:cNvPr>
          <p:cNvSpPr>
            <a:spLocks noGrp="1"/>
          </p:cNvSpPr>
          <p:nvPr>
            <p:ph type="pic" sz="quarter" idx="14" hasCustomPrompt="1"/>
          </p:nvPr>
        </p:nvSpPr>
        <p:spPr>
          <a:xfrm>
            <a:off x="10149725" y="2361310"/>
            <a:ext cx="1911096" cy="2112264"/>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61" name="Picture Placeholder 8">
            <a:extLst>
              <a:ext uri="{FF2B5EF4-FFF2-40B4-BE49-F238E27FC236}">
                <a16:creationId xmlns:a16="http://schemas.microsoft.com/office/drawing/2014/main" id="{22C4D0E7-AFE9-49C4-9F63-AAAED6688780}"/>
              </a:ext>
            </a:extLst>
          </p:cNvPr>
          <p:cNvSpPr>
            <a:spLocks noGrp="1"/>
          </p:cNvSpPr>
          <p:nvPr>
            <p:ph type="pic" sz="quarter" idx="15" hasCustomPrompt="1"/>
          </p:nvPr>
        </p:nvSpPr>
        <p:spPr>
          <a:xfrm>
            <a:off x="10149725" y="4611372"/>
            <a:ext cx="1911096" cy="2112264"/>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62" name="Picture Placeholder 8">
            <a:extLst>
              <a:ext uri="{FF2B5EF4-FFF2-40B4-BE49-F238E27FC236}">
                <a16:creationId xmlns:a16="http://schemas.microsoft.com/office/drawing/2014/main" id="{6E5561A0-DFAD-4A99-971D-116C867FB229}"/>
              </a:ext>
            </a:extLst>
          </p:cNvPr>
          <p:cNvSpPr>
            <a:spLocks noGrp="1"/>
          </p:cNvSpPr>
          <p:nvPr>
            <p:ph type="pic" sz="quarter" idx="16" hasCustomPrompt="1"/>
          </p:nvPr>
        </p:nvSpPr>
        <p:spPr>
          <a:xfrm>
            <a:off x="8144295" y="111248"/>
            <a:ext cx="1911096" cy="2112264"/>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63" name="Picture Placeholder 8">
            <a:extLst>
              <a:ext uri="{FF2B5EF4-FFF2-40B4-BE49-F238E27FC236}">
                <a16:creationId xmlns:a16="http://schemas.microsoft.com/office/drawing/2014/main" id="{472A903F-EF5E-4A1F-BCAB-92E5648238CE}"/>
              </a:ext>
            </a:extLst>
          </p:cNvPr>
          <p:cNvSpPr>
            <a:spLocks noGrp="1"/>
          </p:cNvSpPr>
          <p:nvPr>
            <p:ph type="pic" sz="quarter" idx="17" hasCustomPrompt="1"/>
          </p:nvPr>
        </p:nvSpPr>
        <p:spPr>
          <a:xfrm>
            <a:off x="8144295" y="2361310"/>
            <a:ext cx="1911096" cy="2112264"/>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64" name="Picture Placeholder 8">
            <a:extLst>
              <a:ext uri="{FF2B5EF4-FFF2-40B4-BE49-F238E27FC236}">
                <a16:creationId xmlns:a16="http://schemas.microsoft.com/office/drawing/2014/main" id="{886E5714-9FDD-42D8-A639-3489A4649C09}"/>
              </a:ext>
            </a:extLst>
          </p:cNvPr>
          <p:cNvSpPr>
            <a:spLocks noGrp="1"/>
          </p:cNvSpPr>
          <p:nvPr>
            <p:ph type="pic" sz="quarter" idx="18" hasCustomPrompt="1"/>
          </p:nvPr>
        </p:nvSpPr>
        <p:spPr>
          <a:xfrm>
            <a:off x="8144295" y="4611372"/>
            <a:ext cx="1911096" cy="2112264"/>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77" name="Picture Placeholder 8">
            <a:extLst>
              <a:ext uri="{FF2B5EF4-FFF2-40B4-BE49-F238E27FC236}">
                <a16:creationId xmlns:a16="http://schemas.microsoft.com/office/drawing/2014/main" id="{1C8D88B4-391F-4837-AB1C-8F40916B9B45}"/>
              </a:ext>
            </a:extLst>
          </p:cNvPr>
          <p:cNvSpPr>
            <a:spLocks noGrp="1"/>
          </p:cNvSpPr>
          <p:nvPr>
            <p:ph type="pic" sz="quarter" idx="19" hasCustomPrompt="1"/>
          </p:nvPr>
        </p:nvSpPr>
        <p:spPr>
          <a:xfrm>
            <a:off x="6138867" y="111248"/>
            <a:ext cx="1911096" cy="2112264"/>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79" name="Picture Placeholder 8">
            <a:extLst>
              <a:ext uri="{FF2B5EF4-FFF2-40B4-BE49-F238E27FC236}">
                <a16:creationId xmlns:a16="http://schemas.microsoft.com/office/drawing/2014/main" id="{D4353AB1-B2FF-4CCA-B3DD-27B6BD6584BF}"/>
              </a:ext>
            </a:extLst>
          </p:cNvPr>
          <p:cNvSpPr>
            <a:spLocks noGrp="1"/>
          </p:cNvSpPr>
          <p:nvPr>
            <p:ph type="pic" sz="quarter" idx="21" hasCustomPrompt="1"/>
          </p:nvPr>
        </p:nvSpPr>
        <p:spPr>
          <a:xfrm>
            <a:off x="6138867" y="4611372"/>
            <a:ext cx="1911096" cy="2112264"/>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80" name="Picture Placeholder 8">
            <a:extLst>
              <a:ext uri="{FF2B5EF4-FFF2-40B4-BE49-F238E27FC236}">
                <a16:creationId xmlns:a16="http://schemas.microsoft.com/office/drawing/2014/main" id="{D915F873-A280-4832-AA80-391D917086B6}"/>
              </a:ext>
            </a:extLst>
          </p:cNvPr>
          <p:cNvSpPr>
            <a:spLocks noGrp="1"/>
          </p:cNvSpPr>
          <p:nvPr>
            <p:ph type="pic" sz="quarter" idx="22" hasCustomPrompt="1"/>
          </p:nvPr>
        </p:nvSpPr>
        <p:spPr>
          <a:xfrm>
            <a:off x="4133439" y="111248"/>
            <a:ext cx="1911096" cy="2112264"/>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82" name="Picture Placeholder 8">
            <a:extLst>
              <a:ext uri="{FF2B5EF4-FFF2-40B4-BE49-F238E27FC236}">
                <a16:creationId xmlns:a16="http://schemas.microsoft.com/office/drawing/2014/main" id="{E9B7A70A-FD77-4644-BD7C-437D151D79F6}"/>
              </a:ext>
            </a:extLst>
          </p:cNvPr>
          <p:cNvSpPr>
            <a:spLocks noGrp="1"/>
          </p:cNvSpPr>
          <p:nvPr>
            <p:ph type="pic" sz="quarter" idx="24" hasCustomPrompt="1"/>
          </p:nvPr>
        </p:nvSpPr>
        <p:spPr>
          <a:xfrm>
            <a:off x="4133439" y="4611372"/>
            <a:ext cx="1911096" cy="2112264"/>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83" name="Picture Placeholder 8">
            <a:extLst>
              <a:ext uri="{FF2B5EF4-FFF2-40B4-BE49-F238E27FC236}">
                <a16:creationId xmlns:a16="http://schemas.microsoft.com/office/drawing/2014/main" id="{33A7E1EF-EA82-4886-BD28-67AC9D02A76F}"/>
              </a:ext>
            </a:extLst>
          </p:cNvPr>
          <p:cNvSpPr>
            <a:spLocks noGrp="1"/>
          </p:cNvSpPr>
          <p:nvPr>
            <p:ph type="pic" sz="quarter" idx="25" hasCustomPrompt="1"/>
          </p:nvPr>
        </p:nvSpPr>
        <p:spPr>
          <a:xfrm>
            <a:off x="2128011" y="111248"/>
            <a:ext cx="1911096" cy="2112264"/>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84" name="Picture Placeholder 8">
            <a:extLst>
              <a:ext uri="{FF2B5EF4-FFF2-40B4-BE49-F238E27FC236}">
                <a16:creationId xmlns:a16="http://schemas.microsoft.com/office/drawing/2014/main" id="{BAEB3BEE-F22B-46B6-A11C-B7CCFB25B272}"/>
              </a:ext>
            </a:extLst>
          </p:cNvPr>
          <p:cNvSpPr>
            <a:spLocks noGrp="1"/>
          </p:cNvSpPr>
          <p:nvPr>
            <p:ph type="pic" sz="quarter" idx="26" hasCustomPrompt="1"/>
          </p:nvPr>
        </p:nvSpPr>
        <p:spPr>
          <a:xfrm>
            <a:off x="2128011" y="2361310"/>
            <a:ext cx="1911096" cy="2112264"/>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85" name="Picture Placeholder 8">
            <a:extLst>
              <a:ext uri="{FF2B5EF4-FFF2-40B4-BE49-F238E27FC236}">
                <a16:creationId xmlns:a16="http://schemas.microsoft.com/office/drawing/2014/main" id="{EA9C1D1F-6EF2-4FE8-9C67-FD29D85E0730}"/>
              </a:ext>
            </a:extLst>
          </p:cNvPr>
          <p:cNvSpPr>
            <a:spLocks noGrp="1"/>
          </p:cNvSpPr>
          <p:nvPr>
            <p:ph type="pic" sz="quarter" idx="27" hasCustomPrompt="1"/>
          </p:nvPr>
        </p:nvSpPr>
        <p:spPr>
          <a:xfrm>
            <a:off x="2128011" y="4611372"/>
            <a:ext cx="1911096" cy="2112264"/>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87" name="Picture Placeholder 8">
            <a:extLst>
              <a:ext uri="{FF2B5EF4-FFF2-40B4-BE49-F238E27FC236}">
                <a16:creationId xmlns:a16="http://schemas.microsoft.com/office/drawing/2014/main" id="{D59C32F3-7158-45C1-AEE3-1E37E40D6FE3}"/>
              </a:ext>
            </a:extLst>
          </p:cNvPr>
          <p:cNvSpPr>
            <a:spLocks noGrp="1"/>
          </p:cNvSpPr>
          <p:nvPr>
            <p:ph type="pic" sz="quarter" idx="29" hasCustomPrompt="1"/>
          </p:nvPr>
        </p:nvSpPr>
        <p:spPr>
          <a:xfrm>
            <a:off x="122583" y="2361310"/>
            <a:ext cx="1911096" cy="2112264"/>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88" name="Picture Placeholder 8">
            <a:extLst>
              <a:ext uri="{FF2B5EF4-FFF2-40B4-BE49-F238E27FC236}">
                <a16:creationId xmlns:a16="http://schemas.microsoft.com/office/drawing/2014/main" id="{DD8CA5D2-224B-45C2-A209-FC4457848818}"/>
              </a:ext>
            </a:extLst>
          </p:cNvPr>
          <p:cNvSpPr>
            <a:spLocks noGrp="1"/>
          </p:cNvSpPr>
          <p:nvPr>
            <p:ph type="pic" sz="quarter" idx="30" hasCustomPrompt="1"/>
          </p:nvPr>
        </p:nvSpPr>
        <p:spPr>
          <a:xfrm>
            <a:off x="122583" y="4611372"/>
            <a:ext cx="1911096" cy="2112264"/>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89" name="Picture Placeholder 8">
            <a:extLst>
              <a:ext uri="{FF2B5EF4-FFF2-40B4-BE49-F238E27FC236}">
                <a16:creationId xmlns:a16="http://schemas.microsoft.com/office/drawing/2014/main" id="{401FE802-3197-4A2B-B7BF-6771444351F2}"/>
              </a:ext>
            </a:extLst>
          </p:cNvPr>
          <p:cNvSpPr>
            <a:spLocks noGrp="1"/>
          </p:cNvSpPr>
          <p:nvPr>
            <p:ph type="pic" sz="quarter" idx="31" hasCustomPrompt="1"/>
          </p:nvPr>
        </p:nvSpPr>
        <p:spPr>
          <a:xfrm>
            <a:off x="122581" y="111248"/>
            <a:ext cx="1911096" cy="2112264"/>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Tree>
    <p:extLst>
      <p:ext uri="{BB962C8B-B14F-4D97-AF65-F5344CB8AC3E}">
        <p14:creationId xmlns:p14="http://schemas.microsoft.com/office/powerpoint/2010/main" val="3985320927"/>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eam with Image 12">
    <p:spTree>
      <p:nvGrpSpPr>
        <p:cNvPr id="1" name=""/>
        <p:cNvGrpSpPr/>
        <p:nvPr/>
      </p:nvGrpSpPr>
      <p:grpSpPr>
        <a:xfrm>
          <a:off x="0" y="0"/>
          <a:ext cx="0" cy="0"/>
          <a:chOff x="0" y="0"/>
          <a:chExt cx="0" cy="0"/>
        </a:xfrm>
      </p:grpSpPr>
      <p:sp>
        <p:nvSpPr>
          <p:cNvPr id="57" name="Picture Placeholder 8">
            <a:extLst>
              <a:ext uri="{FF2B5EF4-FFF2-40B4-BE49-F238E27FC236}">
                <a16:creationId xmlns:a16="http://schemas.microsoft.com/office/drawing/2014/main" id="{2C36DA8B-682E-404A-BB13-0EA29F145D17}"/>
              </a:ext>
            </a:extLst>
          </p:cNvPr>
          <p:cNvSpPr>
            <a:spLocks noGrp="1"/>
          </p:cNvSpPr>
          <p:nvPr>
            <p:ph type="pic" sz="quarter" idx="31" hasCustomPrompt="1"/>
          </p:nvPr>
        </p:nvSpPr>
        <p:spPr>
          <a:xfrm>
            <a:off x="0" y="-830"/>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58" name="Picture Placeholder 8">
            <a:extLst>
              <a:ext uri="{FF2B5EF4-FFF2-40B4-BE49-F238E27FC236}">
                <a16:creationId xmlns:a16="http://schemas.microsoft.com/office/drawing/2014/main" id="{E44C2AD2-010D-4F27-911F-F36AC5D9F8C3}"/>
              </a:ext>
            </a:extLst>
          </p:cNvPr>
          <p:cNvSpPr>
            <a:spLocks noGrp="1"/>
          </p:cNvSpPr>
          <p:nvPr>
            <p:ph type="pic" sz="quarter" idx="32" hasCustomPrompt="1"/>
          </p:nvPr>
        </p:nvSpPr>
        <p:spPr>
          <a:xfrm>
            <a:off x="10750932" y="-830"/>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65" name="Picture Placeholder 8">
            <a:extLst>
              <a:ext uri="{FF2B5EF4-FFF2-40B4-BE49-F238E27FC236}">
                <a16:creationId xmlns:a16="http://schemas.microsoft.com/office/drawing/2014/main" id="{F65FFC27-215C-41FA-87E5-3F96810153C7}"/>
              </a:ext>
            </a:extLst>
          </p:cNvPr>
          <p:cNvSpPr>
            <a:spLocks noGrp="1"/>
          </p:cNvSpPr>
          <p:nvPr>
            <p:ph type="pic" sz="quarter" idx="33" hasCustomPrompt="1"/>
          </p:nvPr>
        </p:nvSpPr>
        <p:spPr>
          <a:xfrm>
            <a:off x="1536585" y="-830"/>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66" name="Picture Placeholder 8">
            <a:extLst>
              <a:ext uri="{FF2B5EF4-FFF2-40B4-BE49-F238E27FC236}">
                <a16:creationId xmlns:a16="http://schemas.microsoft.com/office/drawing/2014/main" id="{EC93288F-4088-486E-9C61-FD0235ACB5FD}"/>
              </a:ext>
            </a:extLst>
          </p:cNvPr>
          <p:cNvSpPr>
            <a:spLocks noGrp="1"/>
          </p:cNvSpPr>
          <p:nvPr>
            <p:ph type="pic" sz="quarter" idx="35" hasCustomPrompt="1"/>
          </p:nvPr>
        </p:nvSpPr>
        <p:spPr>
          <a:xfrm>
            <a:off x="3072309" y="-830"/>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67" name="Picture Placeholder 8">
            <a:extLst>
              <a:ext uri="{FF2B5EF4-FFF2-40B4-BE49-F238E27FC236}">
                <a16:creationId xmlns:a16="http://schemas.microsoft.com/office/drawing/2014/main" id="{3C3C5D70-DEDE-49C8-BAD0-14B3E6DAEBC0}"/>
              </a:ext>
            </a:extLst>
          </p:cNvPr>
          <p:cNvSpPr>
            <a:spLocks noGrp="1"/>
          </p:cNvSpPr>
          <p:nvPr>
            <p:ph type="pic" sz="quarter" idx="36" hasCustomPrompt="1"/>
          </p:nvPr>
        </p:nvSpPr>
        <p:spPr>
          <a:xfrm>
            <a:off x="4608033" y="-830"/>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68" name="Picture Placeholder 8">
            <a:extLst>
              <a:ext uri="{FF2B5EF4-FFF2-40B4-BE49-F238E27FC236}">
                <a16:creationId xmlns:a16="http://schemas.microsoft.com/office/drawing/2014/main" id="{3BCCB183-1C81-44E3-93A8-D73EEE7AD8BC}"/>
              </a:ext>
            </a:extLst>
          </p:cNvPr>
          <p:cNvSpPr>
            <a:spLocks noGrp="1"/>
          </p:cNvSpPr>
          <p:nvPr>
            <p:ph type="pic" sz="quarter" idx="37" hasCustomPrompt="1"/>
          </p:nvPr>
        </p:nvSpPr>
        <p:spPr>
          <a:xfrm>
            <a:off x="6143757" y="-830"/>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69" name="Picture Placeholder 8">
            <a:extLst>
              <a:ext uri="{FF2B5EF4-FFF2-40B4-BE49-F238E27FC236}">
                <a16:creationId xmlns:a16="http://schemas.microsoft.com/office/drawing/2014/main" id="{A8F68481-CF29-413E-A7E4-C2038C6150EC}"/>
              </a:ext>
            </a:extLst>
          </p:cNvPr>
          <p:cNvSpPr>
            <a:spLocks noGrp="1"/>
          </p:cNvSpPr>
          <p:nvPr>
            <p:ph type="pic" sz="quarter" idx="38" hasCustomPrompt="1"/>
          </p:nvPr>
        </p:nvSpPr>
        <p:spPr>
          <a:xfrm>
            <a:off x="7679481" y="-830"/>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70" name="Picture Placeholder 8">
            <a:extLst>
              <a:ext uri="{FF2B5EF4-FFF2-40B4-BE49-F238E27FC236}">
                <a16:creationId xmlns:a16="http://schemas.microsoft.com/office/drawing/2014/main" id="{9250F267-6895-4013-9856-F9419F44016B}"/>
              </a:ext>
            </a:extLst>
          </p:cNvPr>
          <p:cNvSpPr>
            <a:spLocks noGrp="1"/>
          </p:cNvSpPr>
          <p:nvPr>
            <p:ph type="pic" sz="quarter" idx="39" hasCustomPrompt="1"/>
          </p:nvPr>
        </p:nvSpPr>
        <p:spPr>
          <a:xfrm>
            <a:off x="9215205" y="-830"/>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71" name="Picture Placeholder 8">
            <a:extLst>
              <a:ext uri="{FF2B5EF4-FFF2-40B4-BE49-F238E27FC236}">
                <a16:creationId xmlns:a16="http://schemas.microsoft.com/office/drawing/2014/main" id="{A9941E55-A993-4887-971E-5E5B69C0FC61}"/>
              </a:ext>
            </a:extLst>
          </p:cNvPr>
          <p:cNvSpPr>
            <a:spLocks noGrp="1"/>
          </p:cNvSpPr>
          <p:nvPr>
            <p:ph type="pic" sz="quarter" idx="40" hasCustomPrompt="1"/>
          </p:nvPr>
        </p:nvSpPr>
        <p:spPr>
          <a:xfrm>
            <a:off x="0" y="5577840"/>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72" name="Picture Placeholder 8">
            <a:extLst>
              <a:ext uri="{FF2B5EF4-FFF2-40B4-BE49-F238E27FC236}">
                <a16:creationId xmlns:a16="http://schemas.microsoft.com/office/drawing/2014/main" id="{979D918A-EFB6-4F9D-87B6-E7E88BDEA586}"/>
              </a:ext>
            </a:extLst>
          </p:cNvPr>
          <p:cNvSpPr>
            <a:spLocks noGrp="1"/>
          </p:cNvSpPr>
          <p:nvPr>
            <p:ph type="pic" sz="quarter" idx="41" hasCustomPrompt="1"/>
          </p:nvPr>
        </p:nvSpPr>
        <p:spPr>
          <a:xfrm>
            <a:off x="10761184" y="5577840"/>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73" name="Picture Placeholder 8">
            <a:extLst>
              <a:ext uri="{FF2B5EF4-FFF2-40B4-BE49-F238E27FC236}">
                <a16:creationId xmlns:a16="http://schemas.microsoft.com/office/drawing/2014/main" id="{1431269D-E3B9-47D1-BA89-5CA0C1D949FE}"/>
              </a:ext>
            </a:extLst>
          </p:cNvPr>
          <p:cNvSpPr>
            <a:spLocks noGrp="1"/>
          </p:cNvSpPr>
          <p:nvPr>
            <p:ph type="pic" sz="quarter" idx="42" hasCustomPrompt="1"/>
          </p:nvPr>
        </p:nvSpPr>
        <p:spPr>
          <a:xfrm>
            <a:off x="1537312" y="5577840"/>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74" name="Picture Placeholder 8">
            <a:extLst>
              <a:ext uri="{FF2B5EF4-FFF2-40B4-BE49-F238E27FC236}">
                <a16:creationId xmlns:a16="http://schemas.microsoft.com/office/drawing/2014/main" id="{83E883DC-50A2-406C-93D4-4CB87E4E29CF}"/>
              </a:ext>
            </a:extLst>
          </p:cNvPr>
          <p:cNvSpPr>
            <a:spLocks noGrp="1"/>
          </p:cNvSpPr>
          <p:nvPr>
            <p:ph type="pic" sz="quarter" idx="43" hasCustomPrompt="1"/>
          </p:nvPr>
        </p:nvSpPr>
        <p:spPr>
          <a:xfrm>
            <a:off x="3074624" y="5577840"/>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75" name="Picture Placeholder 8">
            <a:extLst>
              <a:ext uri="{FF2B5EF4-FFF2-40B4-BE49-F238E27FC236}">
                <a16:creationId xmlns:a16="http://schemas.microsoft.com/office/drawing/2014/main" id="{648BF147-A36B-415D-A9FD-ED04E6B19199}"/>
              </a:ext>
            </a:extLst>
          </p:cNvPr>
          <p:cNvSpPr>
            <a:spLocks noGrp="1"/>
          </p:cNvSpPr>
          <p:nvPr>
            <p:ph type="pic" sz="quarter" idx="44" hasCustomPrompt="1"/>
          </p:nvPr>
        </p:nvSpPr>
        <p:spPr>
          <a:xfrm>
            <a:off x="4611936" y="5577840"/>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76" name="Picture Placeholder 8">
            <a:extLst>
              <a:ext uri="{FF2B5EF4-FFF2-40B4-BE49-F238E27FC236}">
                <a16:creationId xmlns:a16="http://schemas.microsoft.com/office/drawing/2014/main" id="{11C7F576-A415-4748-B96D-C4CCB6F0F0B8}"/>
              </a:ext>
            </a:extLst>
          </p:cNvPr>
          <p:cNvSpPr>
            <a:spLocks noGrp="1"/>
          </p:cNvSpPr>
          <p:nvPr>
            <p:ph type="pic" sz="quarter" idx="45" hasCustomPrompt="1"/>
          </p:nvPr>
        </p:nvSpPr>
        <p:spPr>
          <a:xfrm>
            <a:off x="6149248" y="5577840"/>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78" name="Picture Placeholder 8">
            <a:extLst>
              <a:ext uri="{FF2B5EF4-FFF2-40B4-BE49-F238E27FC236}">
                <a16:creationId xmlns:a16="http://schemas.microsoft.com/office/drawing/2014/main" id="{6A0A678D-6987-4871-8950-A1E468D5E3B5}"/>
              </a:ext>
            </a:extLst>
          </p:cNvPr>
          <p:cNvSpPr>
            <a:spLocks noGrp="1"/>
          </p:cNvSpPr>
          <p:nvPr>
            <p:ph type="pic" sz="quarter" idx="46" hasCustomPrompt="1"/>
          </p:nvPr>
        </p:nvSpPr>
        <p:spPr>
          <a:xfrm>
            <a:off x="7686560" y="5577840"/>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81" name="Picture Placeholder 8">
            <a:extLst>
              <a:ext uri="{FF2B5EF4-FFF2-40B4-BE49-F238E27FC236}">
                <a16:creationId xmlns:a16="http://schemas.microsoft.com/office/drawing/2014/main" id="{1AEC7FBD-DF06-4A29-A40B-E8D821A8E8D8}"/>
              </a:ext>
            </a:extLst>
          </p:cNvPr>
          <p:cNvSpPr>
            <a:spLocks noGrp="1"/>
          </p:cNvSpPr>
          <p:nvPr>
            <p:ph type="pic" sz="quarter" idx="47" hasCustomPrompt="1"/>
          </p:nvPr>
        </p:nvSpPr>
        <p:spPr>
          <a:xfrm>
            <a:off x="9223872" y="5577840"/>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86" name="Picture Placeholder 8">
            <a:extLst>
              <a:ext uri="{FF2B5EF4-FFF2-40B4-BE49-F238E27FC236}">
                <a16:creationId xmlns:a16="http://schemas.microsoft.com/office/drawing/2014/main" id="{82A96A8B-667B-473D-98ED-238FB53B886F}"/>
              </a:ext>
            </a:extLst>
          </p:cNvPr>
          <p:cNvSpPr>
            <a:spLocks noGrp="1"/>
          </p:cNvSpPr>
          <p:nvPr>
            <p:ph type="pic" sz="quarter" idx="48" hasCustomPrompt="1"/>
          </p:nvPr>
        </p:nvSpPr>
        <p:spPr>
          <a:xfrm>
            <a:off x="0" y="1393838"/>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90" name="Picture Placeholder 8">
            <a:extLst>
              <a:ext uri="{FF2B5EF4-FFF2-40B4-BE49-F238E27FC236}">
                <a16:creationId xmlns:a16="http://schemas.microsoft.com/office/drawing/2014/main" id="{F3467E02-509E-45EB-821E-D4329C9CFF09}"/>
              </a:ext>
            </a:extLst>
          </p:cNvPr>
          <p:cNvSpPr>
            <a:spLocks noGrp="1"/>
          </p:cNvSpPr>
          <p:nvPr>
            <p:ph type="pic" sz="quarter" idx="49" hasCustomPrompt="1"/>
          </p:nvPr>
        </p:nvSpPr>
        <p:spPr>
          <a:xfrm>
            <a:off x="0" y="2788506"/>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91" name="Picture Placeholder 8">
            <a:extLst>
              <a:ext uri="{FF2B5EF4-FFF2-40B4-BE49-F238E27FC236}">
                <a16:creationId xmlns:a16="http://schemas.microsoft.com/office/drawing/2014/main" id="{BE906654-7879-4C1A-8653-CA00296E6B77}"/>
              </a:ext>
            </a:extLst>
          </p:cNvPr>
          <p:cNvSpPr>
            <a:spLocks noGrp="1"/>
          </p:cNvSpPr>
          <p:nvPr>
            <p:ph type="pic" sz="quarter" idx="50" hasCustomPrompt="1"/>
          </p:nvPr>
        </p:nvSpPr>
        <p:spPr>
          <a:xfrm>
            <a:off x="0" y="4183174"/>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98" name="Picture Placeholder 8">
            <a:extLst>
              <a:ext uri="{FF2B5EF4-FFF2-40B4-BE49-F238E27FC236}">
                <a16:creationId xmlns:a16="http://schemas.microsoft.com/office/drawing/2014/main" id="{F81FDD7C-D353-421F-BA5D-98FDCDB13419}"/>
              </a:ext>
            </a:extLst>
          </p:cNvPr>
          <p:cNvSpPr>
            <a:spLocks noGrp="1"/>
          </p:cNvSpPr>
          <p:nvPr>
            <p:ph type="pic" sz="quarter" idx="51" hasCustomPrompt="1"/>
          </p:nvPr>
        </p:nvSpPr>
        <p:spPr>
          <a:xfrm>
            <a:off x="10750932" y="1393838"/>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99" name="Picture Placeholder 8">
            <a:extLst>
              <a:ext uri="{FF2B5EF4-FFF2-40B4-BE49-F238E27FC236}">
                <a16:creationId xmlns:a16="http://schemas.microsoft.com/office/drawing/2014/main" id="{4532528E-A5CA-41B8-A54F-BAAB9876439E}"/>
              </a:ext>
            </a:extLst>
          </p:cNvPr>
          <p:cNvSpPr>
            <a:spLocks noGrp="1"/>
          </p:cNvSpPr>
          <p:nvPr>
            <p:ph type="pic" sz="quarter" idx="52" hasCustomPrompt="1"/>
          </p:nvPr>
        </p:nvSpPr>
        <p:spPr>
          <a:xfrm>
            <a:off x="1536585" y="1393838"/>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104" name="Picture Placeholder 8">
            <a:extLst>
              <a:ext uri="{FF2B5EF4-FFF2-40B4-BE49-F238E27FC236}">
                <a16:creationId xmlns:a16="http://schemas.microsoft.com/office/drawing/2014/main" id="{14C6F360-7B74-403A-942A-676BA8C58A62}"/>
              </a:ext>
            </a:extLst>
          </p:cNvPr>
          <p:cNvSpPr>
            <a:spLocks noGrp="1"/>
          </p:cNvSpPr>
          <p:nvPr>
            <p:ph type="pic" sz="quarter" idx="57" hasCustomPrompt="1"/>
          </p:nvPr>
        </p:nvSpPr>
        <p:spPr>
          <a:xfrm>
            <a:off x="9215205" y="1393838"/>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105" name="Picture Placeholder 8">
            <a:extLst>
              <a:ext uri="{FF2B5EF4-FFF2-40B4-BE49-F238E27FC236}">
                <a16:creationId xmlns:a16="http://schemas.microsoft.com/office/drawing/2014/main" id="{C5F7BA68-B09A-48DF-8B57-93DE874F6C70}"/>
              </a:ext>
            </a:extLst>
          </p:cNvPr>
          <p:cNvSpPr>
            <a:spLocks noGrp="1"/>
          </p:cNvSpPr>
          <p:nvPr>
            <p:ph type="pic" sz="quarter" idx="58" hasCustomPrompt="1"/>
          </p:nvPr>
        </p:nvSpPr>
        <p:spPr>
          <a:xfrm>
            <a:off x="10750932" y="2788506"/>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106" name="Picture Placeholder 8">
            <a:extLst>
              <a:ext uri="{FF2B5EF4-FFF2-40B4-BE49-F238E27FC236}">
                <a16:creationId xmlns:a16="http://schemas.microsoft.com/office/drawing/2014/main" id="{436F3D7E-B6E8-4A99-A7C8-C923395807DD}"/>
              </a:ext>
            </a:extLst>
          </p:cNvPr>
          <p:cNvSpPr>
            <a:spLocks noGrp="1"/>
          </p:cNvSpPr>
          <p:nvPr>
            <p:ph type="pic" sz="quarter" idx="59" hasCustomPrompt="1"/>
          </p:nvPr>
        </p:nvSpPr>
        <p:spPr>
          <a:xfrm>
            <a:off x="1536585" y="2788506"/>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111" name="Picture Placeholder 8">
            <a:extLst>
              <a:ext uri="{FF2B5EF4-FFF2-40B4-BE49-F238E27FC236}">
                <a16:creationId xmlns:a16="http://schemas.microsoft.com/office/drawing/2014/main" id="{781D5C79-188C-43AF-936F-10648C0767FB}"/>
              </a:ext>
            </a:extLst>
          </p:cNvPr>
          <p:cNvSpPr>
            <a:spLocks noGrp="1"/>
          </p:cNvSpPr>
          <p:nvPr>
            <p:ph type="pic" sz="quarter" idx="64" hasCustomPrompt="1"/>
          </p:nvPr>
        </p:nvSpPr>
        <p:spPr>
          <a:xfrm>
            <a:off x="9215205" y="2788506"/>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112" name="Picture Placeholder 8">
            <a:extLst>
              <a:ext uri="{FF2B5EF4-FFF2-40B4-BE49-F238E27FC236}">
                <a16:creationId xmlns:a16="http://schemas.microsoft.com/office/drawing/2014/main" id="{BD65DC38-313F-49B1-B128-C4F33D660837}"/>
              </a:ext>
            </a:extLst>
          </p:cNvPr>
          <p:cNvSpPr>
            <a:spLocks noGrp="1"/>
          </p:cNvSpPr>
          <p:nvPr>
            <p:ph type="pic" sz="quarter" idx="65" hasCustomPrompt="1"/>
          </p:nvPr>
        </p:nvSpPr>
        <p:spPr>
          <a:xfrm>
            <a:off x="10750932" y="4183174"/>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113" name="Picture Placeholder 8">
            <a:extLst>
              <a:ext uri="{FF2B5EF4-FFF2-40B4-BE49-F238E27FC236}">
                <a16:creationId xmlns:a16="http://schemas.microsoft.com/office/drawing/2014/main" id="{BEB0AFF5-11D4-4BA2-BFCB-3090339F175E}"/>
              </a:ext>
            </a:extLst>
          </p:cNvPr>
          <p:cNvSpPr>
            <a:spLocks noGrp="1"/>
          </p:cNvSpPr>
          <p:nvPr>
            <p:ph type="pic" sz="quarter" idx="66" hasCustomPrompt="1"/>
          </p:nvPr>
        </p:nvSpPr>
        <p:spPr>
          <a:xfrm>
            <a:off x="1536585" y="4183174"/>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118" name="Picture Placeholder 8">
            <a:extLst>
              <a:ext uri="{FF2B5EF4-FFF2-40B4-BE49-F238E27FC236}">
                <a16:creationId xmlns:a16="http://schemas.microsoft.com/office/drawing/2014/main" id="{F3398E7A-5F0D-4987-A319-DDFDA1C0BCCF}"/>
              </a:ext>
            </a:extLst>
          </p:cNvPr>
          <p:cNvSpPr>
            <a:spLocks noGrp="1"/>
          </p:cNvSpPr>
          <p:nvPr>
            <p:ph type="pic" sz="quarter" idx="71" hasCustomPrompt="1"/>
          </p:nvPr>
        </p:nvSpPr>
        <p:spPr>
          <a:xfrm>
            <a:off x="9215205" y="4183174"/>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Tree>
    <p:extLst>
      <p:ext uri="{BB962C8B-B14F-4D97-AF65-F5344CB8AC3E}">
        <p14:creationId xmlns:p14="http://schemas.microsoft.com/office/powerpoint/2010/main" val="4001335040"/>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Portfolio 10">
    <p:spTree>
      <p:nvGrpSpPr>
        <p:cNvPr id="1" name=""/>
        <p:cNvGrpSpPr/>
        <p:nvPr/>
      </p:nvGrpSpPr>
      <p:grpSpPr>
        <a:xfrm>
          <a:off x="0" y="0"/>
          <a:ext cx="0" cy="0"/>
          <a:chOff x="0" y="0"/>
          <a:chExt cx="0" cy="0"/>
        </a:xfrm>
      </p:grpSpPr>
      <p:sp>
        <p:nvSpPr>
          <p:cNvPr id="45" name="Picture Placeholder 8">
            <a:extLst>
              <a:ext uri="{FF2B5EF4-FFF2-40B4-BE49-F238E27FC236}">
                <a16:creationId xmlns:a16="http://schemas.microsoft.com/office/drawing/2014/main" id="{9570A265-AF29-4DB6-8D5C-1345DE880DF6}"/>
              </a:ext>
            </a:extLst>
          </p:cNvPr>
          <p:cNvSpPr>
            <a:spLocks noGrp="1"/>
          </p:cNvSpPr>
          <p:nvPr>
            <p:ph type="pic" sz="quarter" idx="39" hasCustomPrompt="1"/>
          </p:nvPr>
        </p:nvSpPr>
        <p:spPr>
          <a:xfrm>
            <a:off x="3035300" y="0"/>
            <a:ext cx="3060700" cy="685800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15" name="Picture Placeholder 8">
            <a:extLst>
              <a:ext uri="{FF2B5EF4-FFF2-40B4-BE49-F238E27FC236}">
                <a16:creationId xmlns:a16="http://schemas.microsoft.com/office/drawing/2014/main" id="{5BD56360-31F7-44CF-A778-AD7760DB3B92}"/>
              </a:ext>
            </a:extLst>
          </p:cNvPr>
          <p:cNvSpPr>
            <a:spLocks noGrp="1"/>
          </p:cNvSpPr>
          <p:nvPr>
            <p:ph type="pic" sz="quarter" idx="40" hasCustomPrompt="1"/>
          </p:nvPr>
        </p:nvSpPr>
        <p:spPr>
          <a:xfrm>
            <a:off x="-25400" y="7938"/>
            <a:ext cx="3060700" cy="3436939"/>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16" name="Picture Placeholder 8">
            <a:extLst>
              <a:ext uri="{FF2B5EF4-FFF2-40B4-BE49-F238E27FC236}">
                <a16:creationId xmlns:a16="http://schemas.microsoft.com/office/drawing/2014/main" id="{F9E3285A-F0CC-407A-A0F8-3D10562FB5D3}"/>
              </a:ext>
            </a:extLst>
          </p:cNvPr>
          <p:cNvSpPr>
            <a:spLocks noGrp="1"/>
          </p:cNvSpPr>
          <p:nvPr>
            <p:ph type="pic" sz="quarter" idx="41" hasCustomPrompt="1"/>
          </p:nvPr>
        </p:nvSpPr>
        <p:spPr>
          <a:xfrm>
            <a:off x="-25400" y="3444877"/>
            <a:ext cx="3060700" cy="3421061"/>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pic>
        <p:nvPicPr>
          <p:cNvPr id="9" name="Imagen 8">
            <a:extLst>
              <a:ext uri="{FF2B5EF4-FFF2-40B4-BE49-F238E27FC236}">
                <a16:creationId xmlns:a16="http://schemas.microsoft.com/office/drawing/2014/main" id="{C7DA7BFB-DB38-42E5-989E-E2A57EBFA325}"/>
              </a:ext>
            </a:extLst>
          </p:cNvPr>
          <p:cNvPicPr>
            <a:picLocks noChangeAspect="1"/>
          </p:cNvPicPr>
          <p:nvPr userDrawn="1"/>
        </p:nvPicPr>
        <p:blipFill>
          <a:blip r:embed="rId2"/>
          <a:stretch>
            <a:fillRect/>
          </a:stretch>
        </p:blipFill>
        <p:spPr>
          <a:xfrm>
            <a:off x="10589817" y="5951075"/>
            <a:ext cx="995333" cy="535489"/>
          </a:xfrm>
          <a:prstGeom prst="rect">
            <a:avLst/>
          </a:prstGeom>
        </p:spPr>
      </p:pic>
      <p:sp>
        <p:nvSpPr>
          <p:cNvPr id="10" name="Título 6">
            <a:extLst>
              <a:ext uri="{FF2B5EF4-FFF2-40B4-BE49-F238E27FC236}">
                <a16:creationId xmlns:a16="http://schemas.microsoft.com/office/drawing/2014/main" id="{288E4D2B-DA95-4EB8-BA34-D13202459EF1}"/>
              </a:ext>
            </a:extLst>
          </p:cNvPr>
          <p:cNvSpPr>
            <a:spLocks noGrp="1"/>
          </p:cNvSpPr>
          <p:nvPr>
            <p:ph type="title" hasCustomPrompt="1"/>
          </p:nvPr>
        </p:nvSpPr>
        <p:spPr>
          <a:xfrm>
            <a:off x="6725821" y="1410854"/>
            <a:ext cx="3781425" cy="1325563"/>
          </a:xfrm>
          <a:prstGeom prst="rect">
            <a:avLst/>
          </a:prstGeom>
        </p:spPr>
        <p:txBody>
          <a:bodyPr/>
          <a:lstStyle>
            <a:lvl1pPr>
              <a:defRPr sz="5400">
                <a:solidFill>
                  <a:schemeClr val="tx1"/>
                </a:solidFill>
              </a:defRPr>
            </a:lvl1pPr>
          </a:lstStyle>
          <a:p>
            <a:pPr marL="0" indent="0">
              <a:lnSpc>
                <a:spcPct val="80000"/>
              </a:lnSpc>
              <a:tabLst/>
            </a:pPr>
            <a:r>
              <a:rPr lang="en-US" sz="4400" b="1" i="0">
                <a:latin typeface="Montserrat" pitchFamily="2" charset="77"/>
              </a:rPr>
              <a:t>Title </a:t>
            </a:r>
            <a:r>
              <a:rPr lang="en-US" sz="4400" b="1" i="0">
                <a:solidFill>
                  <a:schemeClr val="accent1"/>
                </a:solidFill>
                <a:latin typeface="Montserrat" pitchFamily="2" charset="77"/>
              </a:rPr>
              <a:t>Section</a:t>
            </a:r>
            <a:endParaRPr lang="es-ES" sz="4400" b="1" i="0">
              <a:solidFill>
                <a:schemeClr val="accent1"/>
              </a:solidFill>
              <a:latin typeface="Montserrat" pitchFamily="2" charset="77"/>
            </a:endParaRPr>
          </a:p>
        </p:txBody>
      </p:sp>
      <p:sp>
        <p:nvSpPr>
          <p:cNvPr id="12" name="Subtitle 2">
            <a:extLst>
              <a:ext uri="{FF2B5EF4-FFF2-40B4-BE49-F238E27FC236}">
                <a16:creationId xmlns:a16="http://schemas.microsoft.com/office/drawing/2014/main" id="{AB399BB6-16EB-4CC8-86E2-40BBE61C772C}"/>
              </a:ext>
            </a:extLst>
          </p:cNvPr>
          <p:cNvSpPr>
            <a:spLocks noGrp="1"/>
          </p:cNvSpPr>
          <p:nvPr>
            <p:ph type="subTitle" idx="1" hasCustomPrompt="1"/>
          </p:nvPr>
        </p:nvSpPr>
        <p:spPr>
          <a:xfrm>
            <a:off x="6746350" y="2912126"/>
            <a:ext cx="4429672" cy="436562"/>
          </a:xfrm>
          <a:prstGeom prst="rect">
            <a:avLst/>
          </a:prstGeom>
        </p:spPr>
        <p:txBody>
          <a:bodyPr anchor="ctr">
            <a:normAutofit/>
          </a:bodyPr>
          <a:lstStyle>
            <a:lvl1pPr marL="0" indent="0" algn="l">
              <a:buNone/>
              <a:defRPr sz="1600" spc="600">
                <a:solidFill>
                  <a:schemeClr val="tx1"/>
                </a:solidFill>
                <a:latin typeface="+mn-lt"/>
                <a:ea typeface="Open Sans Light" panose="020B0306030504020204" pitchFamily="34" charset="0"/>
                <a:cs typeface="Open Sans Light" panose="020B03060305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WRITE SOMETHING HERE</a:t>
            </a:r>
            <a:endParaRPr lang="en-MY"/>
          </a:p>
        </p:txBody>
      </p:sp>
    </p:spTree>
    <p:extLst>
      <p:ext uri="{BB962C8B-B14F-4D97-AF65-F5344CB8AC3E}">
        <p14:creationId xmlns:p14="http://schemas.microsoft.com/office/powerpoint/2010/main" val="3403423094"/>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Portfolio 11">
    <p:spTree>
      <p:nvGrpSpPr>
        <p:cNvPr id="1" name=""/>
        <p:cNvGrpSpPr/>
        <p:nvPr/>
      </p:nvGrpSpPr>
      <p:grpSpPr>
        <a:xfrm>
          <a:off x="0" y="0"/>
          <a:ext cx="0" cy="0"/>
          <a:chOff x="0" y="0"/>
          <a:chExt cx="0" cy="0"/>
        </a:xfrm>
      </p:grpSpPr>
      <p:sp>
        <p:nvSpPr>
          <p:cNvPr id="45" name="Picture Placeholder 8">
            <a:extLst>
              <a:ext uri="{FF2B5EF4-FFF2-40B4-BE49-F238E27FC236}">
                <a16:creationId xmlns:a16="http://schemas.microsoft.com/office/drawing/2014/main" id="{9570A265-AF29-4DB6-8D5C-1345DE880DF6}"/>
              </a:ext>
            </a:extLst>
          </p:cNvPr>
          <p:cNvSpPr>
            <a:spLocks noGrp="1"/>
          </p:cNvSpPr>
          <p:nvPr>
            <p:ph type="pic" sz="quarter" idx="39" hasCustomPrompt="1"/>
          </p:nvPr>
        </p:nvSpPr>
        <p:spPr>
          <a:xfrm>
            <a:off x="9131300" y="0"/>
            <a:ext cx="3060700" cy="685800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15" name="Picture Placeholder 8">
            <a:extLst>
              <a:ext uri="{FF2B5EF4-FFF2-40B4-BE49-F238E27FC236}">
                <a16:creationId xmlns:a16="http://schemas.microsoft.com/office/drawing/2014/main" id="{5BD56360-31F7-44CF-A778-AD7760DB3B92}"/>
              </a:ext>
            </a:extLst>
          </p:cNvPr>
          <p:cNvSpPr>
            <a:spLocks noGrp="1"/>
          </p:cNvSpPr>
          <p:nvPr>
            <p:ph type="pic" sz="quarter" idx="40" hasCustomPrompt="1"/>
          </p:nvPr>
        </p:nvSpPr>
        <p:spPr>
          <a:xfrm>
            <a:off x="6070600" y="7938"/>
            <a:ext cx="3060700" cy="3436939"/>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16" name="Picture Placeholder 8">
            <a:extLst>
              <a:ext uri="{FF2B5EF4-FFF2-40B4-BE49-F238E27FC236}">
                <a16:creationId xmlns:a16="http://schemas.microsoft.com/office/drawing/2014/main" id="{F9E3285A-F0CC-407A-A0F8-3D10562FB5D3}"/>
              </a:ext>
            </a:extLst>
          </p:cNvPr>
          <p:cNvSpPr>
            <a:spLocks noGrp="1"/>
          </p:cNvSpPr>
          <p:nvPr>
            <p:ph type="pic" sz="quarter" idx="41" hasCustomPrompt="1"/>
          </p:nvPr>
        </p:nvSpPr>
        <p:spPr>
          <a:xfrm>
            <a:off x="6070600" y="3444877"/>
            <a:ext cx="3060700" cy="3421061"/>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pic>
        <p:nvPicPr>
          <p:cNvPr id="9" name="Imagen 8">
            <a:extLst>
              <a:ext uri="{FF2B5EF4-FFF2-40B4-BE49-F238E27FC236}">
                <a16:creationId xmlns:a16="http://schemas.microsoft.com/office/drawing/2014/main" id="{5DB1ECA3-A005-4C0B-A7C2-B4AA5498F2A4}"/>
              </a:ext>
            </a:extLst>
          </p:cNvPr>
          <p:cNvPicPr>
            <a:picLocks noChangeAspect="1"/>
          </p:cNvPicPr>
          <p:nvPr userDrawn="1"/>
        </p:nvPicPr>
        <p:blipFill>
          <a:blip r:embed="rId2"/>
          <a:stretch>
            <a:fillRect/>
          </a:stretch>
        </p:blipFill>
        <p:spPr>
          <a:xfrm>
            <a:off x="760017" y="359900"/>
            <a:ext cx="995333" cy="535489"/>
          </a:xfrm>
          <a:prstGeom prst="rect">
            <a:avLst/>
          </a:prstGeom>
        </p:spPr>
      </p:pic>
      <p:sp>
        <p:nvSpPr>
          <p:cNvPr id="10" name="Título 6">
            <a:extLst>
              <a:ext uri="{FF2B5EF4-FFF2-40B4-BE49-F238E27FC236}">
                <a16:creationId xmlns:a16="http://schemas.microsoft.com/office/drawing/2014/main" id="{1602F2FC-E077-4070-8CD2-EF114BF4A6C8}"/>
              </a:ext>
            </a:extLst>
          </p:cNvPr>
          <p:cNvSpPr>
            <a:spLocks noGrp="1"/>
          </p:cNvSpPr>
          <p:nvPr>
            <p:ph type="title" hasCustomPrompt="1"/>
          </p:nvPr>
        </p:nvSpPr>
        <p:spPr>
          <a:xfrm>
            <a:off x="666750" y="1410854"/>
            <a:ext cx="3781425" cy="1325563"/>
          </a:xfrm>
          <a:prstGeom prst="rect">
            <a:avLst/>
          </a:prstGeom>
        </p:spPr>
        <p:txBody>
          <a:bodyPr/>
          <a:lstStyle>
            <a:lvl1pPr>
              <a:defRPr sz="5400">
                <a:solidFill>
                  <a:schemeClr val="tx1"/>
                </a:solidFill>
              </a:defRPr>
            </a:lvl1pPr>
          </a:lstStyle>
          <a:p>
            <a:pPr marL="0" indent="0">
              <a:lnSpc>
                <a:spcPct val="80000"/>
              </a:lnSpc>
              <a:tabLst/>
            </a:pPr>
            <a:r>
              <a:rPr lang="en-US" sz="4400" b="1" i="0">
                <a:latin typeface="Montserrat" pitchFamily="2" charset="77"/>
              </a:rPr>
              <a:t>Title </a:t>
            </a:r>
            <a:r>
              <a:rPr lang="en-US" sz="4400" b="1" i="0">
                <a:solidFill>
                  <a:schemeClr val="accent1"/>
                </a:solidFill>
                <a:latin typeface="Montserrat" pitchFamily="2" charset="77"/>
              </a:rPr>
              <a:t>Section</a:t>
            </a:r>
            <a:endParaRPr lang="es-ES" sz="4400" b="1" i="0">
              <a:solidFill>
                <a:schemeClr val="accent1"/>
              </a:solidFill>
              <a:latin typeface="Montserrat" pitchFamily="2" charset="77"/>
            </a:endParaRPr>
          </a:p>
        </p:txBody>
      </p:sp>
      <p:sp>
        <p:nvSpPr>
          <p:cNvPr id="11" name="Subtitle 2">
            <a:extLst>
              <a:ext uri="{FF2B5EF4-FFF2-40B4-BE49-F238E27FC236}">
                <a16:creationId xmlns:a16="http://schemas.microsoft.com/office/drawing/2014/main" id="{0E95544C-021A-4714-A369-486ACAE9B5AA}"/>
              </a:ext>
            </a:extLst>
          </p:cNvPr>
          <p:cNvSpPr>
            <a:spLocks noGrp="1"/>
          </p:cNvSpPr>
          <p:nvPr>
            <p:ph type="subTitle" idx="1" hasCustomPrompt="1"/>
          </p:nvPr>
        </p:nvSpPr>
        <p:spPr>
          <a:xfrm>
            <a:off x="696510" y="2912126"/>
            <a:ext cx="4429672" cy="436562"/>
          </a:xfrm>
          <a:prstGeom prst="rect">
            <a:avLst/>
          </a:prstGeom>
        </p:spPr>
        <p:txBody>
          <a:bodyPr anchor="ctr">
            <a:normAutofit/>
          </a:bodyPr>
          <a:lstStyle>
            <a:lvl1pPr marL="0" indent="0" algn="l">
              <a:buNone/>
              <a:defRPr sz="1600" spc="600">
                <a:solidFill>
                  <a:schemeClr val="tx1"/>
                </a:solidFill>
                <a:latin typeface="+mn-lt"/>
                <a:ea typeface="Open Sans Light" panose="020B0306030504020204" pitchFamily="34" charset="0"/>
                <a:cs typeface="Open Sans Light" panose="020B03060305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WRITE SOMETHING HERE</a:t>
            </a:r>
            <a:endParaRPr lang="en-MY"/>
          </a:p>
        </p:txBody>
      </p:sp>
    </p:spTree>
    <p:extLst>
      <p:ext uri="{BB962C8B-B14F-4D97-AF65-F5344CB8AC3E}">
        <p14:creationId xmlns:p14="http://schemas.microsoft.com/office/powerpoint/2010/main" val="2255276005"/>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Portfolio 13">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1DDDAAD-7F1D-4760-8CBA-A5BC126657E2}"/>
              </a:ext>
            </a:extLst>
          </p:cNvPr>
          <p:cNvSpPr/>
          <p:nvPr userDrawn="1"/>
        </p:nvSpPr>
        <p:spPr>
          <a:xfrm>
            <a:off x="8224800" y="3033713"/>
            <a:ext cx="3967200" cy="3856338"/>
          </a:xfrm>
          <a:prstGeom prst="rect">
            <a:avLst/>
          </a:prstGeom>
          <a:pattFill prst="wdDnDiag">
            <a:fgClr>
              <a:schemeClr val="bg1">
                <a:lumMod val="90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3" name="Rectangle 2">
            <a:extLst>
              <a:ext uri="{FF2B5EF4-FFF2-40B4-BE49-F238E27FC236}">
                <a16:creationId xmlns:a16="http://schemas.microsoft.com/office/drawing/2014/main" id="{4A34DCC0-9B81-4760-BE05-7C1D7A1749C4}"/>
              </a:ext>
            </a:extLst>
          </p:cNvPr>
          <p:cNvSpPr/>
          <p:nvPr userDrawn="1"/>
        </p:nvSpPr>
        <p:spPr>
          <a:xfrm>
            <a:off x="0" y="3033713"/>
            <a:ext cx="3967200" cy="3856338"/>
          </a:xfrm>
          <a:prstGeom prst="rect">
            <a:avLst/>
          </a:prstGeom>
          <a:pattFill prst="wdDnDiag">
            <a:fgClr>
              <a:schemeClr val="bg1">
                <a:lumMod val="90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4" name="Rectangle 3">
            <a:extLst>
              <a:ext uri="{FF2B5EF4-FFF2-40B4-BE49-F238E27FC236}">
                <a16:creationId xmlns:a16="http://schemas.microsoft.com/office/drawing/2014/main" id="{BFDB2A76-FD22-494D-9F77-0FDE45CF69BD}"/>
              </a:ext>
            </a:extLst>
          </p:cNvPr>
          <p:cNvSpPr/>
          <p:nvPr userDrawn="1"/>
        </p:nvSpPr>
        <p:spPr>
          <a:xfrm>
            <a:off x="4112400" y="3033713"/>
            <a:ext cx="3967200" cy="3856338"/>
          </a:xfrm>
          <a:prstGeom prst="rect">
            <a:avLst/>
          </a:prstGeom>
          <a:pattFill prst="wdDnDiag">
            <a:fgClr>
              <a:schemeClr val="bg1">
                <a:lumMod val="90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30" name="Picture Placeholder 8">
            <a:extLst>
              <a:ext uri="{FF2B5EF4-FFF2-40B4-BE49-F238E27FC236}">
                <a16:creationId xmlns:a16="http://schemas.microsoft.com/office/drawing/2014/main" id="{F0AB2ADC-8BAC-4283-B1AD-2FF399CEB7C6}"/>
              </a:ext>
            </a:extLst>
          </p:cNvPr>
          <p:cNvSpPr>
            <a:spLocks noGrp="1"/>
          </p:cNvSpPr>
          <p:nvPr>
            <p:ph type="pic" sz="quarter" idx="31" hasCustomPrompt="1"/>
          </p:nvPr>
        </p:nvSpPr>
        <p:spPr>
          <a:xfrm>
            <a:off x="-1" y="3033713"/>
            <a:ext cx="3967199" cy="3824287"/>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17" name="Picture Placeholder 8">
            <a:extLst>
              <a:ext uri="{FF2B5EF4-FFF2-40B4-BE49-F238E27FC236}">
                <a16:creationId xmlns:a16="http://schemas.microsoft.com/office/drawing/2014/main" id="{94A07857-2348-4288-8B61-BF12FA2F1D93}"/>
              </a:ext>
            </a:extLst>
          </p:cNvPr>
          <p:cNvSpPr>
            <a:spLocks noGrp="1"/>
          </p:cNvSpPr>
          <p:nvPr>
            <p:ph type="pic" sz="quarter" idx="32" hasCustomPrompt="1"/>
          </p:nvPr>
        </p:nvSpPr>
        <p:spPr>
          <a:xfrm>
            <a:off x="4112398" y="3033713"/>
            <a:ext cx="3967199" cy="3824287"/>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18" name="Picture Placeholder 8">
            <a:extLst>
              <a:ext uri="{FF2B5EF4-FFF2-40B4-BE49-F238E27FC236}">
                <a16:creationId xmlns:a16="http://schemas.microsoft.com/office/drawing/2014/main" id="{E758D917-1705-4057-AE25-E558129839F6}"/>
              </a:ext>
            </a:extLst>
          </p:cNvPr>
          <p:cNvSpPr>
            <a:spLocks noGrp="1"/>
          </p:cNvSpPr>
          <p:nvPr>
            <p:ph type="pic" sz="quarter" idx="33" hasCustomPrompt="1"/>
          </p:nvPr>
        </p:nvSpPr>
        <p:spPr>
          <a:xfrm>
            <a:off x="8224797" y="3033713"/>
            <a:ext cx="3967199" cy="3824287"/>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11" name="Título 6">
            <a:extLst>
              <a:ext uri="{FF2B5EF4-FFF2-40B4-BE49-F238E27FC236}">
                <a16:creationId xmlns:a16="http://schemas.microsoft.com/office/drawing/2014/main" id="{B4767C76-08C9-41B1-99C8-B48CA2B28292}"/>
              </a:ext>
            </a:extLst>
          </p:cNvPr>
          <p:cNvSpPr>
            <a:spLocks noGrp="1"/>
          </p:cNvSpPr>
          <p:nvPr>
            <p:ph type="title" hasCustomPrompt="1"/>
          </p:nvPr>
        </p:nvSpPr>
        <p:spPr>
          <a:xfrm>
            <a:off x="633317" y="507076"/>
            <a:ext cx="10672858" cy="740699"/>
          </a:xfrm>
          <a:prstGeom prst="rect">
            <a:avLst/>
          </a:prstGeom>
        </p:spPr>
        <p:txBody>
          <a:bodyPr/>
          <a:lstStyle>
            <a:lvl1pPr>
              <a:defRPr sz="5400">
                <a:solidFill>
                  <a:schemeClr val="tx1"/>
                </a:solidFill>
              </a:defRPr>
            </a:lvl1pPr>
          </a:lstStyle>
          <a:p>
            <a:pPr marL="0" indent="0">
              <a:lnSpc>
                <a:spcPct val="80000"/>
              </a:lnSpc>
              <a:tabLst/>
            </a:pPr>
            <a:r>
              <a:rPr lang="en-US" sz="4400" b="1" i="0">
                <a:latin typeface="Montserrat" pitchFamily="2" charset="77"/>
              </a:rPr>
              <a:t>Title </a:t>
            </a:r>
            <a:r>
              <a:rPr lang="en-US" sz="4400" b="1" i="0">
                <a:solidFill>
                  <a:schemeClr val="accent1"/>
                </a:solidFill>
                <a:latin typeface="Montserrat" pitchFamily="2" charset="77"/>
              </a:rPr>
              <a:t>Section</a:t>
            </a:r>
            <a:endParaRPr lang="es-ES" sz="4400" b="1" i="0">
              <a:solidFill>
                <a:schemeClr val="accent1"/>
              </a:solidFill>
              <a:latin typeface="Montserrat" pitchFamily="2" charset="77"/>
            </a:endParaRPr>
          </a:p>
        </p:txBody>
      </p:sp>
      <p:sp>
        <p:nvSpPr>
          <p:cNvPr id="12" name="Subtitle 2">
            <a:extLst>
              <a:ext uri="{FF2B5EF4-FFF2-40B4-BE49-F238E27FC236}">
                <a16:creationId xmlns:a16="http://schemas.microsoft.com/office/drawing/2014/main" id="{3E0B48F2-F6E9-4787-9FF8-A95E1A0E04C4}"/>
              </a:ext>
            </a:extLst>
          </p:cNvPr>
          <p:cNvSpPr>
            <a:spLocks noGrp="1"/>
          </p:cNvSpPr>
          <p:nvPr>
            <p:ph type="subTitle" idx="1" hasCustomPrompt="1"/>
          </p:nvPr>
        </p:nvSpPr>
        <p:spPr>
          <a:xfrm>
            <a:off x="687274" y="1231107"/>
            <a:ext cx="4754245" cy="436562"/>
          </a:xfrm>
          <a:prstGeom prst="rect">
            <a:avLst/>
          </a:prstGeom>
        </p:spPr>
        <p:txBody>
          <a:bodyPr anchor="ctr">
            <a:normAutofit/>
          </a:bodyPr>
          <a:lstStyle>
            <a:lvl1pPr marL="0" indent="0" algn="l">
              <a:buNone/>
              <a:defRPr sz="1600" spc="600">
                <a:solidFill>
                  <a:schemeClr val="tx1"/>
                </a:solidFill>
                <a:latin typeface="+mn-lt"/>
                <a:ea typeface="Open Sans Light" panose="020B0306030504020204" pitchFamily="34" charset="0"/>
                <a:cs typeface="Open Sans Light" panose="020B03060305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WRITE SOMETHING HERE</a:t>
            </a:r>
            <a:endParaRPr lang="en-MY"/>
          </a:p>
        </p:txBody>
      </p:sp>
      <p:pic>
        <p:nvPicPr>
          <p:cNvPr id="13" name="Imagen 12">
            <a:extLst>
              <a:ext uri="{FF2B5EF4-FFF2-40B4-BE49-F238E27FC236}">
                <a16:creationId xmlns:a16="http://schemas.microsoft.com/office/drawing/2014/main" id="{FA6CB07C-F245-4D8D-8DB0-72BE64D84C8D}"/>
              </a:ext>
            </a:extLst>
          </p:cNvPr>
          <p:cNvPicPr>
            <a:picLocks noChangeAspect="1"/>
          </p:cNvPicPr>
          <p:nvPr userDrawn="1"/>
        </p:nvPicPr>
        <p:blipFill>
          <a:blip r:embed="rId2"/>
          <a:stretch>
            <a:fillRect/>
          </a:stretch>
        </p:blipFill>
        <p:spPr>
          <a:xfrm>
            <a:off x="10319687" y="359900"/>
            <a:ext cx="995333" cy="535489"/>
          </a:xfrm>
          <a:prstGeom prst="rect">
            <a:avLst/>
          </a:prstGeom>
        </p:spPr>
      </p:pic>
    </p:spTree>
    <p:extLst>
      <p:ext uri="{BB962C8B-B14F-4D97-AF65-F5344CB8AC3E}">
        <p14:creationId xmlns:p14="http://schemas.microsoft.com/office/powerpoint/2010/main" val="4203265151"/>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02 One Speaker Introduction">
    <p:bg>
      <p:bgPr>
        <a:solidFill>
          <a:schemeClr val="bg2"/>
        </a:solidFill>
        <a:effectLst/>
      </p:bgPr>
    </p:bg>
    <p:spTree>
      <p:nvGrpSpPr>
        <p:cNvPr id="1" name=""/>
        <p:cNvGrpSpPr/>
        <p:nvPr/>
      </p:nvGrpSpPr>
      <p:grpSpPr>
        <a:xfrm>
          <a:off x="0" y="0"/>
          <a:ext cx="0" cy="0"/>
          <a:chOff x="0" y="0"/>
          <a:chExt cx="0" cy="0"/>
        </a:xfrm>
      </p:grpSpPr>
      <p:sp>
        <p:nvSpPr>
          <p:cNvPr id="9" name="Marcador de texto 2">
            <a:extLst>
              <a:ext uri="{FF2B5EF4-FFF2-40B4-BE49-F238E27FC236}">
                <a16:creationId xmlns:a16="http://schemas.microsoft.com/office/drawing/2014/main" id="{02DD9491-D5C4-084F-BF32-BDF1F597355D}"/>
              </a:ext>
            </a:extLst>
          </p:cNvPr>
          <p:cNvSpPr>
            <a:spLocks noGrp="1"/>
          </p:cNvSpPr>
          <p:nvPr>
            <p:ph type="body" sz="quarter" idx="11" hasCustomPrompt="1"/>
          </p:nvPr>
        </p:nvSpPr>
        <p:spPr>
          <a:xfrm>
            <a:off x="4007263" y="1412047"/>
            <a:ext cx="7129050" cy="725556"/>
          </a:xfrm>
          <a:prstGeom prst="rect">
            <a:avLst/>
          </a:prstGeom>
        </p:spPr>
        <p:txBody>
          <a:bodyPr/>
          <a:lstStyle>
            <a:lvl1pPr marL="0" indent="0" algn="l">
              <a:spcBef>
                <a:spcPts val="0"/>
              </a:spcBef>
              <a:buNone/>
              <a:defRPr sz="4400" b="1" i="0">
                <a:solidFill>
                  <a:schemeClr val="tx1"/>
                </a:solidFill>
                <a:latin typeface="Montserrat SemiBold" pitchFamily="2" charset="77"/>
              </a:defRPr>
            </a:lvl1pPr>
          </a:lstStyle>
          <a:p>
            <a:pPr lvl="0"/>
            <a:r>
              <a:rPr lang="es-ES" err="1"/>
              <a:t>Name</a:t>
            </a:r>
            <a:r>
              <a:rPr lang="es-ES"/>
              <a:t> </a:t>
            </a:r>
            <a:r>
              <a:rPr lang="es-ES" err="1"/>
              <a:t>Surname</a:t>
            </a:r>
            <a:endParaRPr lang="es-ES"/>
          </a:p>
        </p:txBody>
      </p:sp>
      <p:sp>
        <p:nvSpPr>
          <p:cNvPr id="11" name="Marcador de texto 2">
            <a:extLst>
              <a:ext uri="{FF2B5EF4-FFF2-40B4-BE49-F238E27FC236}">
                <a16:creationId xmlns:a16="http://schemas.microsoft.com/office/drawing/2014/main" id="{85BDBF76-D4F5-E343-93B5-B32F2AC2F604}"/>
              </a:ext>
            </a:extLst>
          </p:cNvPr>
          <p:cNvSpPr>
            <a:spLocks noGrp="1"/>
          </p:cNvSpPr>
          <p:nvPr>
            <p:ph type="body" sz="quarter" idx="12" hasCustomPrompt="1"/>
          </p:nvPr>
        </p:nvSpPr>
        <p:spPr>
          <a:xfrm>
            <a:off x="4007263" y="2464905"/>
            <a:ext cx="7129050" cy="487017"/>
          </a:xfrm>
          <a:prstGeom prst="rect">
            <a:avLst/>
          </a:prstGeom>
        </p:spPr>
        <p:txBody>
          <a:bodyPr/>
          <a:lstStyle>
            <a:lvl1pPr marL="0" indent="0" algn="l">
              <a:spcBef>
                <a:spcPts val="0"/>
              </a:spcBef>
              <a:buNone/>
              <a:defRPr sz="2800" b="0" i="0" cap="all" baseline="0">
                <a:solidFill>
                  <a:schemeClr val="tx1"/>
                </a:solidFill>
                <a:latin typeface="Montserrat" pitchFamily="2" charset="77"/>
              </a:defRPr>
            </a:lvl1pPr>
          </a:lstStyle>
          <a:p>
            <a:pPr lvl="0"/>
            <a:r>
              <a:rPr lang="es-ES"/>
              <a:t>ROLE</a:t>
            </a:r>
          </a:p>
        </p:txBody>
      </p:sp>
      <p:sp>
        <p:nvSpPr>
          <p:cNvPr id="12" name="Marcador de posición de imagen 11">
            <a:extLst>
              <a:ext uri="{FF2B5EF4-FFF2-40B4-BE49-F238E27FC236}">
                <a16:creationId xmlns:a16="http://schemas.microsoft.com/office/drawing/2014/main" id="{DF6486DB-1DE4-8F4A-8124-46CB869F7230}"/>
              </a:ext>
            </a:extLst>
          </p:cNvPr>
          <p:cNvSpPr>
            <a:spLocks noGrp="1"/>
          </p:cNvSpPr>
          <p:nvPr>
            <p:ph type="pic" sz="quarter" idx="13"/>
          </p:nvPr>
        </p:nvSpPr>
        <p:spPr>
          <a:xfrm>
            <a:off x="924340" y="1412047"/>
            <a:ext cx="2615785" cy="3508375"/>
          </a:xfrm>
          <a:prstGeom prst="rect">
            <a:avLst/>
          </a:prstGeom>
        </p:spPr>
        <p:txBody>
          <a:bodyPr/>
          <a:lstStyle>
            <a:lvl1pPr marL="0" indent="0">
              <a:buNone/>
              <a:defRPr>
                <a:latin typeface="Montserrat" pitchFamily="2" charset="77"/>
              </a:defRPr>
            </a:lvl1pPr>
          </a:lstStyle>
          <a:p>
            <a:endParaRPr lang="es-ES"/>
          </a:p>
        </p:txBody>
      </p:sp>
      <p:sp>
        <p:nvSpPr>
          <p:cNvPr id="13" name="Marcador de texto 2">
            <a:extLst>
              <a:ext uri="{FF2B5EF4-FFF2-40B4-BE49-F238E27FC236}">
                <a16:creationId xmlns:a16="http://schemas.microsoft.com/office/drawing/2014/main" id="{6705EB44-C8ED-B34A-AB95-652902ACEF07}"/>
              </a:ext>
            </a:extLst>
          </p:cNvPr>
          <p:cNvSpPr>
            <a:spLocks noGrp="1"/>
          </p:cNvSpPr>
          <p:nvPr>
            <p:ph type="body" sz="quarter" idx="14" hasCustomPrompt="1"/>
          </p:nvPr>
        </p:nvSpPr>
        <p:spPr>
          <a:xfrm>
            <a:off x="4007263" y="4562060"/>
            <a:ext cx="7129050" cy="358361"/>
          </a:xfrm>
          <a:prstGeom prst="rect">
            <a:avLst/>
          </a:prstGeom>
        </p:spPr>
        <p:txBody>
          <a:bodyPr/>
          <a:lstStyle>
            <a:lvl1pPr marL="0" indent="0" algn="l">
              <a:spcBef>
                <a:spcPts val="0"/>
              </a:spcBef>
              <a:buNone/>
              <a:defRPr sz="1800" b="0" i="0">
                <a:solidFill>
                  <a:schemeClr val="accent1"/>
                </a:solidFill>
                <a:latin typeface="Montserrat" pitchFamily="2" charset="77"/>
              </a:defRPr>
            </a:lvl1pPr>
          </a:lstStyle>
          <a:p>
            <a:pPr lvl="0"/>
            <a:r>
              <a:rPr lang="es-ES"/>
              <a:t>@</a:t>
            </a:r>
            <a:r>
              <a:rPr lang="es-ES" err="1"/>
              <a:t>twitterusername</a:t>
            </a:r>
            <a:endParaRPr lang="es-ES"/>
          </a:p>
        </p:txBody>
      </p:sp>
      <p:sp>
        <p:nvSpPr>
          <p:cNvPr id="15" name="Marcador de texto 14">
            <a:extLst>
              <a:ext uri="{FF2B5EF4-FFF2-40B4-BE49-F238E27FC236}">
                <a16:creationId xmlns:a16="http://schemas.microsoft.com/office/drawing/2014/main" id="{43D84287-84D3-1F47-B7E4-8A8215BB6742}"/>
              </a:ext>
            </a:extLst>
          </p:cNvPr>
          <p:cNvSpPr>
            <a:spLocks noGrp="1"/>
          </p:cNvSpPr>
          <p:nvPr>
            <p:ph type="body" sz="quarter" idx="15" hasCustomPrompt="1"/>
          </p:nvPr>
        </p:nvSpPr>
        <p:spPr>
          <a:xfrm>
            <a:off x="4007265" y="3101559"/>
            <a:ext cx="7129048" cy="1351171"/>
          </a:xfrm>
          <a:prstGeom prst="rect">
            <a:avLst/>
          </a:prstGeom>
        </p:spPr>
        <p:txBody>
          <a:bodyPr/>
          <a:lstStyle>
            <a:lvl1pPr marL="0" indent="0">
              <a:buNone/>
              <a:defRPr sz="1400">
                <a:latin typeface="Montserrat" pitchFamily="2" charset="77"/>
              </a:defRPr>
            </a:lvl1pPr>
          </a:lstStyle>
          <a:p>
            <a:pPr lvl="0"/>
            <a:r>
              <a:rPr lang="es-ES" err="1"/>
              <a:t>Insert</a:t>
            </a:r>
            <a:r>
              <a:rPr lang="es-ES"/>
              <a:t> </a:t>
            </a:r>
            <a:r>
              <a:rPr lang="es-ES" err="1"/>
              <a:t>description</a:t>
            </a:r>
            <a:r>
              <a:rPr lang="es-ES"/>
              <a:t> </a:t>
            </a:r>
            <a:r>
              <a:rPr lang="es-ES" err="1"/>
              <a:t>here</a:t>
            </a:r>
            <a:endParaRPr lang="es-ES"/>
          </a:p>
        </p:txBody>
      </p:sp>
      <p:cxnSp>
        <p:nvCxnSpPr>
          <p:cNvPr id="17" name="Conector recto 16">
            <a:extLst>
              <a:ext uri="{FF2B5EF4-FFF2-40B4-BE49-F238E27FC236}">
                <a16:creationId xmlns:a16="http://schemas.microsoft.com/office/drawing/2014/main" id="{D13E9538-50AB-1A4D-862A-85B6DAD06747}"/>
              </a:ext>
            </a:extLst>
          </p:cNvPr>
          <p:cNvCxnSpPr/>
          <p:nvPr userDrawn="1"/>
        </p:nvCxnSpPr>
        <p:spPr>
          <a:xfrm>
            <a:off x="4283766" y="2305878"/>
            <a:ext cx="2279374" cy="0"/>
          </a:xfrm>
          <a:prstGeom prst="line">
            <a:avLst/>
          </a:prstGeom>
          <a:ln w="44450"/>
        </p:spPr>
        <p:style>
          <a:lnRef idx="1">
            <a:schemeClr val="accent1"/>
          </a:lnRef>
          <a:fillRef idx="0">
            <a:schemeClr val="accent1"/>
          </a:fillRef>
          <a:effectRef idx="0">
            <a:schemeClr val="accent1"/>
          </a:effectRef>
          <a:fontRef idx="minor">
            <a:schemeClr val="tx1"/>
          </a:fontRef>
        </p:style>
      </p:cxnSp>
      <p:pic>
        <p:nvPicPr>
          <p:cNvPr id="8" name="Imagen 7">
            <a:extLst>
              <a:ext uri="{FF2B5EF4-FFF2-40B4-BE49-F238E27FC236}">
                <a16:creationId xmlns:a16="http://schemas.microsoft.com/office/drawing/2014/main" id="{5E3D5054-BBCB-4F37-B720-5089A8230DCF}"/>
              </a:ext>
            </a:extLst>
          </p:cNvPr>
          <p:cNvPicPr>
            <a:picLocks noChangeAspect="1"/>
          </p:cNvPicPr>
          <p:nvPr userDrawn="1"/>
        </p:nvPicPr>
        <p:blipFill>
          <a:blip r:embed="rId2"/>
          <a:stretch>
            <a:fillRect/>
          </a:stretch>
        </p:blipFill>
        <p:spPr>
          <a:xfrm>
            <a:off x="10589817" y="5951075"/>
            <a:ext cx="995333" cy="535489"/>
          </a:xfrm>
          <a:prstGeom prst="rect">
            <a:avLst/>
          </a:prstGeom>
        </p:spPr>
      </p:pic>
    </p:spTree>
    <p:extLst>
      <p:ext uri="{BB962C8B-B14F-4D97-AF65-F5344CB8AC3E}">
        <p14:creationId xmlns:p14="http://schemas.microsoft.com/office/powerpoint/2010/main" val="399279779"/>
      </p:ext>
    </p:extLst>
  </p:cSld>
  <p:clrMapOvr>
    <a:masterClrMapping/>
  </p:clrMapOvr>
  <p:extLst>
    <p:ext uri="{DCECCB84-F9BA-43D5-87BE-67443E8EF086}">
      <p15:sldGuideLst xmlns:p15="http://schemas.microsoft.com/office/powerpoint/2012/main"/>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03 Two Speakers Introduction">
    <p:bg>
      <p:bgPr>
        <a:solidFill>
          <a:schemeClr val="bg2"/>
        </a:solidFill>
        <a:effectLst/>
      </p:bgPr>
    </p:bg>
    <p:spTree>
      <p:nvGrpSpPr>
        <p:cNvPr id="1" name=""/>
        <p:cNvGrpSpPr/>
        <p:nvPr/>
      </p:nvGrpSpPr>
      <p:grpSpPr>
        <a:xfrm>
          <a:off x="0" y="0"/>
          <a:ext cx="0" cy="0"/>
          <a:chOff x="0" y="0"/>
          <a:chExt cx="0" cy="0"/>
        </a:xfrm>
      </p:grpSpPr>
      <p:sp>
        <p:nvSpPr>
          <p:cNvPr id="9" name="Marcador de texto 2">
            <a:extLst>
              <a:ext uri="{FF2B5EF4-FFF2-40B4-BE49-F238E27FC236}">
                <a16:creationId xmlns:a16="http://schemas.microsoft.com/office/drawing/2014/main" id="{02DD9491-D5C4-084F-BF32-BDF1F597355D}"/>
              </a:ext>
            </a:extLst>
          </p:cNvPr>
          <p:cNvSpPr>
            <a:spLocks noGrp="1"/>
          </p:cNvSpPr>
          <p:nvPr>
            <p:ph type="body" sz="quarter" idx="11" hasCustomPrompt="1"/>
          </p:nvPr>
        </p:nvSpPr>
        <p:spPr>
          <a:xfrm>
            <a:off x="3360736" y="1422536"/>
            <a:ext cx="2555876" cy="1439929"/>
          </a:xfrm>
          <a:prstGeom prst="rect">
            <a:avLst/>
          </a:prstGeom>
        </p:spPr>
        <p:txBody>
          <a:bodyPr/>
          <a:lstStyle>
            <a:lvl1pPr marL="0" indent="0" algn="l">
              <a:spcBef>
                <a:spcPts val="0"/>
              </a:spcBef>
              <a:buNone/>
              <a:defRPr sz="3600" b="1" i="0">
                <a:solidFill>
                  <a:schemeClr val="tx1"/>
                </a:solidFill>
                <a:latin typeface="Montserrat SemiBold" pitchFamily="2" charset="77"/>
              </a:defRPr>
            </a:lvl1pPr>
          </a:lstStyle>
          <a:p>
            <a:pPr lvl="0"/>
            <a:r>
              <a:rPr lang="es-ES" err="1"/>
              <a:t>Name</a:t>
            </a:r>
            <a:r>
              <a:rPr lang="es-ES"/>
              <a:t> </a:t>
            </a:r>
            <a:r>
              <a:rPr lang="es-ES" err="1"/>
              <a:t>Surname</a:t>
            </a:r>
            <a:endParaRPr lang="es-ES"/>
          </a:p>
        </p:txBody>
      </p:sp>
      <p:sp>
        <p:nvSpPr>
          <p:cNvPr id="11" name="Marcador de texto 2">
            <a:extLst>
              <a:ext uri="{FF2B5EF4-FFF2-40B4-BE49-F238E27FC236}">
                <a16:creationId xmlns:a16="http://schemas.microsoft.com/office/drawing/2014/main" id="{85BDBF76-D4F5-E343-93B5-B32F2AC2F604}"/>
              </a:ext>
            </a:extLst>
          </p:cNvPr>
          <p:cNvSpPr>
            <a:spLocks noGrp="1"/>
          </p:cNvSpPr>
          <p:nvPr>
            <p:ph type="body" sz="quarter" idx="12" hasCustomPrompt="1"/>
          </p:nvPr>
        </p:nvSpPr>
        <p:spPr>
          <a:xfrm>
            <a:off x="3360736" y="3179144"/>
            <a:ext cx="2555876" cy="358361"/>
          </a:xfrm>
          <a:prstGeom prst="rect">
            <a:avLst/>
          </a:prstGeom>
        </p:spPr>
        <p:txBody>
          <a:bodyPr/>
          <a:lstStyle>
            <a:lvl1pPr marL="0" indent="0" algn="l">
              <a:spcBef>
                <a:spcPts val="0"/>
              </a:spcBef>
              <a:buNone/>
              <a:defRPr sz="2400" b="0" i="0" cap="all" baseline="0">
                <a:solidFill>
                  <a:schemeClr val="tx1"/>
                </a:solidFill>
                <a:latin typeface="Montserrat" pitchFamily="2" charset="77"/>
              </a:defRPr>
            </a:lvl1pPr>
          </a:lstStyle>
          <a:p>
            <a:pPr lvl="0"/>
            <a:r>
              <a:rPr lang="es-ES"/>
              <a:t>ROLE</a:t>
            </a:r>
          </a:p>
        </p:txBody>
      </p:sp>
      <p:sp>
        <p:nvSpPr>
          <p:cNvPr id="12" name="Marcador de posición de imagen 11">
            <a:extLst>
              <a:ext uri="{FF2B5EF4-FFF2-40B4-BE49-F238E27FC236}">
                <a16:creationId xmlns:a16="http://schemas.microsoft.com/office/drawing/2014/main" id="{DF6486DB-1DE4-8F4A-8124-46CB869F7230}"/>
              </a:ext>
            </a:extLst>
          </p:cNvPr>
          <p:cNvSpPr>
            <a:spLocks noGrp="1"/>
          </p:cNvSpPr>
          <p:nvPr>
            <p:ph type="pic" sz="quarter" idx="13"/>
          </p:nvPr>
        </p:nvSpPr>
        <p:spPr>
          <a:xfrm>
            <a:off x="744954" y="1422537"/>
            <a:ext cx="2279374" cy="4213495"/>
          </a:xfrm>
          <a:prstGeom prst="rect">
            <a:avLst/>
          </a:prstGeom>
        </p:spPr>
        <p:txBody>
          <a:bodyPr/>
          <a:lstStyle>
            <a:lvl1pPr marL="0" indent="0">
              <a:buNone/>
              <a:defRPr>
                <a:latin typeface="Montserrat" pitchFamily="2" charset="77"/>
              </a:defRPr>
            </a:lvl1pPr>
          </a:lstStyle>
          <a:p>
            <a:endParaRPr lang="es-ES"/>
          </a:p>
        </p:txBody>
      </p:sp>
      <p:sp>
        <p:nvSpPr>
          <p:cNvPr id="13" name="Marcador de texto 2">
            <a:extLst>
              <a:ext uri="{FF2B5EF4-FFF2-40B4-BE49-F238E27FC236}">
                <a16:creationId xmlns:a16="http://schemas.microsoft.com/office/drawing/2014/main" id="{6705EB44-C8ED-B34A-AB95-652902ACEF07}"/>
              </a:ext>
            </a:extLst>
          </p:cNvPr>
          <p:cNvSpPr>
            <a:spLocks noGrp="1"/>
          </p:cNvSpPr>
          <p:nvPr>
            <p:ph type="body" sz="quarter" idx="14" hasCustomPrompt="1"/>
          </p:nvPr>
        </p:nvSpPr>
        <p:spPr>
          <a:xfrm>
            <a:off x="3360736" y="5277671"/>
            <a:ext cx="2555876" cy="358361"/>
          </a:xfrm>
          <a:prstGeom prst="rect">
            <a:avLst/>
          </a:prstGeom>
        </p:spPr>
        <p:txBody>
          <a:bodyPr/>
          <a:lstStyle>
            <a:lvl1pPr marL="0" indent="0" algn="l">
              <a:spcBef>
                <a:spcPts val="0"/>
              </a:spcBef>
              <a:buNone/>
              <a:defRPr sz="1600" b="0" i="0">
                <a:solidFill>
                  <a:schemeClr val="accent1"/>
                </a:solidFill>
                <a:latin typeface="Montserrat" pitchFamily="2" charset="77"/>
              </a:defRPr>
            </a:lvl1pPr>
          </a:lstStyle>
          <a:p>
            <a:pPr lvl="0"/>
            <a:r>
              <a:rPr lang="es-ES"/>
              <a:t>@</a:t>
            </a:r>
            <a:r>
              <a:rPr lang="es-ES" err="1"/>
              <a:t>twitterusername</a:t>
            </a:r>
            <a:endParaRPr lang="es-ES"/>
          </a:p>
        </p:txBody>
      </p:sp>
      <p:sp>
        <p:nvSpPr>
          <p:cNvPr id="15" name="Marcador de texto 14">
            <a:extLst>
              <a:ext uri="{FF2B5EF4-FFF2-40B4-BE49-F238E27FC236}">
                <a16:creationId xmlns:a16="http://schemas.microsoft.com/office/drawing/2014/main" id="{43D84287-84D3-1F47-B7E4-8A8215BB6742}"/>
              </a:ext>
            </a:extLst>
          </p:cNvPr>
          <p:cNvSpPr>
            <a:spLocks noGrp="1"/>
          </p:cNvSpPr>
          <p:nvPr>
            <p:ph type="body" sz="quarter" idx="15" hasCustomPrompt="1"/>
          </p:nvPr>
        </p:nvSpPr>
        <p:spPr>
          <a:xfrm>
            <a:off x="3360738" y="3687142"/>
            <a:ext cx="2555875" cy="1351171"/>
          </a:xfrm>
          <a:prstGeom prst="rect">
            <a:avLst/>
          </a:prstGeom>
        </p:spPr>
        <p:txBody>
          <a:bodyPr/>
          <a:lstStyle>
            <a:lvl1pPr marL="0" indent="0">
              <a:buNone/>
              <a:defRPr sz="1200">
                <a:latin typeface="Montserrat" pitchFamily="2" charset="77"/>
              </a:defRPr>
            </a:lvl1pPr>
          </a:lstStyle>
          <a:p>
            <a:pPr lvl="0"/>
            <a:r>
              <a:rPr lang="es-ES" err="1"/>
              <a:t>Insert</a:t>
            </a:r>
            <a:r>
              <a:rPr lang="es-ES"/>
              <a:t> </a:t>
            </a:r>
            <a:r>
              <a:rPr lang="es-ES" err="1"/>
              <a:t>description</a:t>
            </a:r>
            <a:r>
              <a:rPr lang="es-ES"/>
              <a:t> </a:t>
            </a:r>
            <a:r>
              <a:rPr lang="es-ES" err="1"/>
              <a:t>here</a:t>
            </a:r>
            <a:endParaRPr lang="es-ES"/>
          </a:p>
        </p:txBody>
      </p:sp>
      <p:cxnSp>
        <p:nvCxnSpPr>
          <p:cNvPr id="17" name="Conector recto 16">
            <a:extLst>
              <a:ext uri="{FF2B5EF4-FFF2-40B4-BE49-F238E27FC236}">
                <a16:creationId xmlns:a16="http://schemas.microsoft.com/office/drawing/2014/main" id="{D13E9538-50AB-1A4D-862A-85B6DAD06747}"/>
              </a:ext>
            </a:extLst>
          </p:cNvPr>
          <p:cNvCxnSpPr/>
          <p:nvPr userDrawn="1"/>
        </p:nvCxnSpPr>
        <p:spPr>
          <a:xfrm>
            <a:off x="3457852" y="3012106"/>
            <a:ext cx="2279374" cy="0"/>
          </a:xfrm>
          <a:prstGeom prst="line">
            <a:avLst/>
          </a:prstGeom>
          <a:ln w="44450"/>
        </p:spPr>
        <p:style>
          <a:lnRef idx="1">
            <a:schemeClr val="accent1"/>
          </a:lnRef>
          <a:fillRef idx="0">
            <a:schemeClr val="accent1"/>
          </a:fillRef>
          <a:effectRef idx="0">
            <a:schemeClr val="accent1"/>
          </a:effectRef>
          <a:fontRef idx="minor">
            <a:schemeClr val="tx1"/>
          </a:fontRef>
        </p:style>
      </p:cxnSp>
      <p:sp>
        <p:nvSpPr>
          <p:cNvPr id="8" name="Marcador de texto 2">
            <a:extLst>
              <a:ext uri="{FF2B5EF4-FFF2-40B4-BE49-F238E27FC236}">
                <a16:creationId xmlns:a16="http://schemas.microsoft.com/office/drawing/2014/main" id="{FFA86698-F29B-0647-81B4-1A29EE8F07DF}"/>
              </a:ext>
            </a:extLst>
          </p:cNvPr>
          <p:cNvSpPr>
            <a:spLocks noGrp="1"/>
          </p:cNvSpPr>
          <p:nvPr>
            <p:ph type="body" sz="quarter" idx="16" hasCustomPrompt="1"/>
          </p:nvPr>
        </p:nvSpPr>
        <p:spPr>
          <a:xfrm>
            <a:off x="8887375" y="1412046"/>
            <a:ext cx="2555876" cy="1439929"/>
          </a:xfrm>
          <a:prstGeom prst="rect">
            <a:avLst/>
          </a:prstGeom>
        </p:spPr>
        <p:txBody>
          <a:bodyPr/>
          <a:lstStyle>
            <a:lvl1pPr marL="0" indent="0" algn="l">
              <a:spcBef>
                <a:spcPts val="0"/>
              </a:spcBef>
              <a:buNone/>
              <a:defRPr sz="3600" b="1" i="0">
                <a:solidFill>
                  <a:schemeClr val="tx1"/>
                </a:solidFill>
                <a:latin typeface="Montserrat SemiBold" pitchFamily="2" charset="77"/>
              </a:defRPr>
            </a:lvl1pPr>
          </a:lstStyle>
          <a:p>
            <a:pPr lvl="0"/>
            <a:r>
              <a:rPr lang="es-ES" err="1"/>
              <a:t>Name</a:t>
            </a:r>
            <a:r>
              <a:rPr lang="es-ES"/>
              <a:t> </a:t>
            </a:r>
            <a:r>
              <a:rPr lang="es-ES" err="1"/>
              <a:t>Surname</a:t>
            </a:r>
            <a:endParaRPr lang="es-ES"/>
          </a:p>
        </p:txBody>
      </p:sp>
      <p:sp>
        <p:nvSpPr>
          <p:cNvPr id="10" name="Marcador de texto 2">
            <a:extLst>
              <a:ext uri="{FF2B5EF4-FFF2-40B4-BE49-F238E27FC236}">
                <a16:creationId xmlns:a16="http://schemas.microsoft.com/office/drawing/2014/main" id="{7E802158-FF2D-9540-A96E-45F9BC3E7D5A}"/>
              </a:ext>
            </a:extLst>
          </p:cNvPr>
          <p:cNvSpPr>
            <a:spLocks noGrp="1"/>
          </p:cNvSpPr>
          <p:nvPr>
            <p:ph type="body" sz="quarter" idx="17" hasCustomPrompt="1"/>
          </p:nvPr>
        </p:nvSpPr>
        <p:spPr>
          <a:xfrm>
            <a:off x="8887375" y="3168654"/>
            <a:ext cx="2555876" cy="358361"/>
          </a:xfrm>
          <a:prstGeom prst="rect">
            <a:avLst/>
          </a:prstGeom>
        </p:spPr>
        <p:txBody>
          <a:bodyPr/>
          <a:lstStyle>
            <a:lvl1pPr marL="0" indent="0" algn="l">
              <a:spcBef>
                <a:spcPts val="0"/>
              </a:spcBef>
              <a:buNone/>
              <a:defRPr sz="2400" b="0" i="0" cap="all" baseline="0">
                <a:solidFill>
                  <a:schemeClr val="tx1"/>
                </a:solidFill>
                <a:latin typeface="Montserrat" pitchFamily="2" charset="77"/>
              </a:defRPr>
            </a:lvl1pPr>
          </a:lstStyle>
          <a:p>
            <a:pPr lvl="0"/>
            <a:r>
              <a:rPr lang="es-ES"/>
              <a:t>ROLE</a:t>
            </a:r>
          </a:p>
        </p:txBody>
      </p:sp>
      <p:sp>
        <p:nvSpPr>
          <p:cNvPr id="14" name="Marcador de posición de imagen 11">
            <a:extLst>
              <a:ext uri="{FF2B5EF4-FFF2-40B4-BE49-F238E27FC236}">
                <a16:creationId xmlns:a16="http://schemas.microsoft.com/office/drawing/2014/main" id="{20EF75DC-2298-B64D-B5E0-A0CCC27A8B88}"/>
              </a:ext>
            </a:extLst>
          </p:cNvPr>
          <p:cNvSpPr>
            <a:spLocks noGrp="1"/>
          </p:cNvSpPr>
          <p:nvPr>
            <p:ph type="pic" sz="quarter" idx="18"/>
          </p:nvPr>
        </p:nvSpPr>
        <p:spPr>
          <a:xfrm>
            <a:off x="6271593" y="1412047"/>
            <a:ext cx="2279374" cy="4213495"/>
          </a:xfrm>
          <a:prstGeom prst="rect">
            <a:avLst/>
          </a:prstGeom>
        </p:spPr>
        <p:txBody>
          <a:bodyPr/>
          <a:lstStyle>
            <a:lvl1pPr marL="0" indent="0">
              <a:buNone/>
              <a:defRPr>
                <a:latin typeface="Montserrat" pitchFamily="2" charset="77"/>
              </a:defRPr>
            </a:lvl1pPr>
          </a:lstStyle>
          <a:p>
            <a:endParaRPr lang="es-ES"/>
          </a:p>
        </p:txBody>
      </p:sp>
      <p:sp>
        <p:nvSpPr>
          <p:cNvPr id="16" name="Marcador de texto 2">
            <a:extLst>
              <a:ext uri="{FF2B5EF4-FFF2-40B4-BE49-F238E27FC236}">
                <a16:creationId xmlns:a16="http://schemas.microsoft.com/office/drawing/2014/main" id="{0C1F951D-5996-8C4D-B019-40553B33499B}"/>
              </a:ext>
            </a:extLst>
          </p:cNvPr>
          <p:cNvSpPr>
            <a:spLocks noGrp="1"/>
          </p:cNvSpPr>
          <p:nvPr>
            <p:ph type="body" sz="quarter" idx="19" hasCustomPrompt="1"/>
          </p:nvPr>
        </p:nvSpPr>
        <p:spPr>
          <a:xfrm>
            <a:off x="8887375" y="5267181"/>
            <a:ext cx="2555876" cy="358361"/>
          </a:xfrm>
          <a:prstGeom prst="rect">
            <a:avLst/>
          </a:prstGeom>
        </p:spPr>
        <p:txBody>
          <a:bodyPr/>
          <a:lstStyle>
            <a:lvl1pPr marL="0" indent="0" algn="l">
              <a:spcBef>
                <a:spcPts val="0"/>
              </a:spcBef>
              <a:buNone/>
              <a:defRPr sz="1600" b="0" i="0">
                <a:solidFill>
                  <a:schemeClr val="accent1"/>
                </a:solidFill>
                <a:latin typeface="Montserrat" pitchFamily="2" charset="77"/>
              </a:defRPr>
            </a:lvl1pPr>
          </a:lstStyle>
          <a:p>
            <a:pPr lvl="0"/>
            <a:r>
              <a:rPr lang="es-ES"/>
              <a:t>@</a:t>
            </a:r>
            <a:r>
              <a:rPr lang="es-ES" err="1"/>
              <a:t>twitterusername</a:t>
            </a:r>
            <a:endParaRPr lang="es-ES"/>
          </a:p>
        </p:txBody>
      </p:sp>
      <p:sp>
        <p:nvSpPr>
          <p:cNvPr id="18" name="Marcador de texto 14">
            <a:extLst>
              <a:ext uri="{FF2B5EF4-FFF2-40B4-BE49-F238E27FC236}">
                <a16:creationId xmlns:a16="http://schemas.microsoft.com/office/drawing/2014/main" id="{8EA8598F-1837-4D41-B648-3C9B58B99281}"/>
              </a:ext>
            </a:extLst>
          </p:cNvPr>
          <p:cNvSpPr>
            <a:spLocks noGrp="1"/>
          </p:cNvSpPr>
          <p:nvPr>
            <p:ph type="body" sz="quarter" idx="20" hasCustomPrompt="1"/>
          </p:nvPr>
        </p:nvSpPr>
        <p:spPr>
          <a:xfrm>
            <a:off x="8887377" y="3676652"/>
            <a:ext cx="2555875" cy="1351171"/>
          </a:xfrm>
          <a:prstGeom prst="rect">
            <a:avLst/>
          </a:prstGeom>
        </p:spPr>
        <p:txBody>
          <a:bodyPr/>
          <a:lstStyle>
            <a:lvl1pPr marL="0" indent="0">
              <a:buNone/>
              <a:defRPr sz="1200">
                <a:latin typeface="Montserrat" pitchFamily="2" charset="77"/>
              </a:defRPr>
            </a:lvl1pPr>
          </a:lstStyle>
          <a:p>
            <a:pPr lvl="0"/>
            <a:r>
              <a:rPr lang="es-ES" err="1"/>
              <a:t>Insert</a:t>
            </a:r>
            <a:r>
              <a:rPr lang="es-ES"/>
              <a:t> </a:t>
            </a:r>
            <a:r>
              <a:rPr lang="es-ES" err="1"/>
              <a:t>description</a:t>
            </a:r>
            <a:r>
              <a:rPr lang="es-ES"/>
              <a:t> </a:t>
            </a:r>
            <a:r>
              <a:rPr lang="es-ES" err="1"/>
              <a:t>here</a:t>
            </a:r>
            <a:endParaRPr lang="es-ES"/>
          </a:p>
        </p:txBody>
      </p:sp>
      <p:cxnSp>
        <p:nvCxnSpPr>
          <p:cNvPr id="19" name="Conector recto 18">
            <a:extLst>
              <a:ext uri="{FF2B5EF4-FFF2-40B4-BE49-F238E27FC236}">
                <a16:creationId xmlns:a16="http://schemas.microsoft.com/office/drawing/2014/main" id="{3F9DAB61-76A3-2E45-964D-0FB7E6EED351}"/>
              </a:ext>
            </a:extLst>
          </p:cNvPr>
          <p:cNvCxnSpPr/>
          <p:nvPr userDrawn="1"/>
        </p:nvCxnSpPr>
        <p:spPr>
          <a:xfrm>
            <a:off x="8984491" y="3001616"/>
            <a:ext cx="2279374" cy="0"/>
          </a:xfrm>
          <a:prstGeom prst="line">
            <a:avLst/>
          </a:prstGeom>
          <a:ln w="44450"/>
        </p:spPr>
        <p:style>
          <a:lnRef idx="1">
            <a:schemeClr val="accent1"/>
          </a:lnRef>
          <a:fillRef idx="0">
            <a:schemeClr val="accent1"/>
          </a:fillRef>
          <a:effectRef idx="0">
            <a:schemeClr val="accent1"/>
          </a:effectRef>
          <a:fontRef idx="minor">
            <a:schemeClr val="tx1"/>
          </a:fontRef>
        </p:style>
      </p:cxnSp>
      <p:pic>
        <p:nvPicPr>
          <p:cNvPr id="20" name="Imagen 19">
            <a:extLst>
              <a:ext uri="{FF2B5EF4-FFF2-40B4-BE49-F238E27FC236}">
                <a16:creationId xmlns:a16="http://schemas.microsoft.com/office/drawing/2014/main" id="{F95F3F22-5F38-4244-A6D4-7F1ABD730E42}"/>
              </a:ext>
            </a:extLst>
          </p:cNvPr>
          <p:cNvPicPr>
            <a:picLocks noChangeAspect="1"/>
          </p:cNvPicPr>
          <p:nvPr userDrawn="1"/>
        </p:nvPicPr>
        <p:blipFill>
          <a:blip r:embed="rId2"/>
          <a:stretch>
            <a:fillRect/>
          </a:stretch>
        </p:blipFill>
        <p:spPr>
          <a:xfrm>
            <a:off x="10589817" y="5951075"/>
            <a:ext cx="995333" cy="535489"/>
          </a:xfrm>
          <a:prstGeom prst="rect">
            <a:avLst/>
          </a:prstGeom>
        </p:spPr>
      </p:pic>
    </p:spTree>
    <p:extLst>
      <p:ext uri="{BB962C8B-B14F-4D97-AF65-F5344CB8AC3E}">
        <p14:creationId xmlns:p14="http://schemas.microsoft.com/office/powerpoint/2010/main" val="3889846361"/>
      </p:ext>
    </p:extLst>
  </p:cSld>
  <p:clrMapOvr>
    <a:masterClrMapping/>
  </p:clrMapOvr>
  <p:extLst>
    <p:ext uri="{DCECCB84-F9BA-43D5-87BE-67443E8EF086}">
      <p15:sldGuideLst xmlns:p15="http://schemas.microsoft.com/office/powerpoint/2012/main">
        <p15:guide id="1" pos="3953">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3 Products Sidra">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Our </a:t>
            </a:r>
            <a:r>
              <a:rPr lang="en-US" sz="5400" b="1" i="0">
                <a:solidFill>
                  <a:schemeClr val="accent1"/>
                </a:solidFill>
                <a:latin typeface="Montserrat" pitchFamily="2" charset="77"/>
              </a:rPr>
              <a:t>products</a:t>
            </a:r>
            <a:endParaRPr lang="es-ES" sz="5400" b="1" i="0">
              <a:solidFill>
                <a:schemeClr val="accent1"/>
              </a:solidFill>
              <a:latin typeface="Montserrat" pitchFamily="2" charset="77"/>
            </a:endParaRPr>
          </a:p>
        </p:txBody>
      </p:sp>
      <p:sp>
        <p:nvSpPr>
          <p:cNvPr id="25" name="Rectángulo 24">
            <a:extLst>
              <a:ext uri="{FF2B5EF4-FFF2-40B4-BE49-F238E27FC236}">
                <a16:creationId xmlns:a16="http://schemas.microsoft.com/office/drawing/2014/main" id="{BEFA6645-76FF-594C-9544-BC5686F5CFE4}"/>
              </a:ext>
            </a:extLst>
          </p:cNvPr>
          <p:cNvSpPr/>
          <p:nvPr userDrawn="1"/>
        </p:nvSpPr>
        <p:spPr>
          <a:xfrm>
            <a:off x="4940300" y="0"/>
            <a:ext cx="725170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26" name="Rectángulo 25">
            <a:extLst>
              <a:ext uri="{FF2B5EF4-FFF2-40B4-BE49-F238E27FC236}">
                <a16:creationId xmlns:a16="http://schemas.microsoft.com/office/drawing/2014/main" id="{70465994-E971-9F45-84CC-CC46510AE26D}"/>
              </a:ext>
            </a:extLst>
          </p:cNvPr>
          <p:cNvSpPr/>
          <p:nvPr userDrawn="1"/>
        </p:nvSpPr>
        <p:spPr>
          <a:xfrm>
            <a:off x="6016751" y="2837202"/>
            <a:ext cx="5375149" cy="3293209"/>
          </a:xfrm>
          <a:prstGeom prst="rect">
            <a:avLst/>
          </a:prstGeom>
        </p:spPr>
        <p:txBody>
          <a:bodyPr wrap="square">
            <a:spAutoFit/>
          </a:bodyPr>
          <a:lstStyle/>
          <a:p>
            <a:r>
              <a:rPr lang="en-US" sz="1600" b="0" i="0">
                <a:solidFill>
                  <a:schemeClr val="bg2"/>
                </a:solidFill>
                <a:latin typeface="Montserrat" pitchFamily="2" charset="77"/>
              </a:rPr>
              <a:t>Our </a:t>
            </a:r>
            <a:r>
              <a:rPr lang="en-US" sz="1600" b="1" i="0">
                <a:solidFill>
                  <a:schemeClr val="bg2"/>
                </a:solidFill>
                <a:latin typeface="Montserrat" pitchFamily="2" charset="77"/>
              </a:rPr>
              <a:t>Data Lake platform based on Azure PaaS technologies</a:t>
            </a:r>
            <a:r>
              <a:rPr lang="en-US" sz="1600" b="0" i="0">
                <a:solidFill>
                  <a:schemeClr val="bg2"/>
                </a:solidFill>
                <a:latin typeface="Montserrat" pitchFamily="2" charset="77"/>
              </a:rPr>
              <a:t>, focused on scalability, ease of maintenance and fast data ingestion and governance of all data sources within the company.</a:t>
            </a:r>
          </a:p>
          <a:p>
            <a:endParaRPr lang="en-US" sz="1600" b="0" i="0">
              <a:solidFill>
                <a:schemeClr val="bg2"/>
              </a:solidFill>
              <a:latin typeface="Montserrat" pitchFamily="2" charset="77"/>
            </a:endParaRPr>
          </a:p>
          <a:p>
            <a:r>
              <a:rPr lang="en-US" sz="1600" b="0" i="0">
                <a:solidFill>
                  <a:schemeClr val="bg2"/>
                </a:solidFill>
                <a:latin typeface="Montserrat" pitchFamily="2" charset="77"/>
              </a:rPr>
              <a:t>It ensures accessibility to quality data and significantly lowers the threshold to Business Intelligence and Machine Learning, becoming the next step for companies that want to access and leverage their data quickly and effectively.</a:t>
            </a:r>
          </a:p>
          <a:p>
            <a:endParaRPr lang="es-ES" sz="1600" b="0" i="0">
              <a:solidFill>
                <a:schemeClr val="bg2"/>
              </a:solidFill>
              <a:latin typeface="Montserrat" pitchFamily="2" charset="77"/>
            </a:endParaRPr>
          </a:p>
          <a:p>
            <a:r>
              <a:rPr lang="en-US" sz="1600" b="0" i="0" err="1">
                <a:solidFill>
                  <a:schemeClr val="bg2"/>
                </a:solidFill>
                <a:latin typeface="Montserrat" pitchFamily="2" charset="77"/>
              </a:rPr>
              <a:t>sidra.dev</a:t>
            </a:r>
            <a:endParaRPr lang="en-US" sz="1600" b="0" i="0">
              <a:solidFill>
                <a:schemeClr val="bg2"/>
              </a:solidFill>
              <a:latin typeface="Montserrat" pitchFamily="2" charset="77"/>
            </a:endParaRPr>
          </a:p>
        </p:txBody>
      </p:sp>
      <p:pic>
        <p:nvPicPr>
          <p:cNvPr id="27" name="Imagen 26">
            <a:extLst>
              <a:ext uri="{FF2B5EF4-FFF2-40B4-BE49-F238E27FC236}">
                <a16:creationId xmlns:a16="http://schemas.microsoft.com/office/drawing/2014/main" id="{F0CEECD0-1735-8448-B8F7-5E1567D2C699}"/>
              </a:ext>
            </a:extLst>
          </p:cNvPr>
          <p:cNvPicPr>
            <a:picLocks noChangeAspect="1"/>
          </p:cNvPicPr>
          <p:nvPr userDrawn="1"/>
        </p:nvPicPr>
        <p:blipFill>
          <a:blip r:embed="rId2"/>
          <a:stretch>
            <a:fillRect/>
          </a:stretch>
        </p:blipFill>
        <p:spPr>
          <a:xfrm>
            <a:off x="6096000" y="1755648"/>
            <a:ext cx="2209773" cy="822527"/>
          </a:xfrm>
          <a:prstGeom prst="rect">
            <a:avLst/>
          </a:prstGeom>
        </p:spPr>
      </p:pic>
    </p:spTree>
    <p:extLst>
      <p:ext uri="{BB962C8B-B14F-4D97-AF65-F5344CB8AC3E}">
        <p14:creationId xmlns:p14="http://schemas.microsoft.com/office/powerpoint/2010/main" val="3185275848"/>
      </p:ext>
    </p:extLst>
  </p:cSld>
  <p:clrMapOvr>
    <a:masterClrMapping/>
  </p:clrMapOvr>
  <p:extLst>
    <p:ext uri="{DCECCB84-F9BA-43D5-87BE-67443E8EF086}">
      <p15:sldGuideLst xmlns:p15="http://schemas.microsoft.com/office/powerpoint/2012/main">
        <p15:guide id="1" pos="3114" userDrawn="1">
          <p15:clr>
            <a:srgbClr val="FBAE4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Agenda with Image">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314F4F16-CAE7-4771-9644-5DBBC30EF9D6}"/>
              </a:ext>
            </a:extLst>
          </p:cNvPr>
          <p:cNvSpPr>
            <a:spLocks noGrp="1"/>
          </p:cNvSpPr>
          <p:nvPr>
            <p:ph type="pic" sz="quarter" idx="10" hasCustomPrompt="1"/>
          </p:nvPr>
        </p:nvSpPr>
        <p:spPr>
          <a:xfrm>
            <a:off x="0" y="0"/>
            <a:ext cx="5303838" cy="6858000"/>
          </a:xfrm>
          <a:prstGeom prst="rect">
            <a:avLst/>
          </a:prstGeom>
          <a:pattFill prst="wdDnDiag">
            <a:fgClr>
              <a:schemeClr val="bg1">
                <a:lumMod val="90000"/>
              </a:schemeClr>
            </a:fgClr>
            <a:bgClr>
              <a:schemeClr val="bg1"/>
            </a:bgClr>
          </a:pattFill>
        </p:spPr>
        <p:txBody>
          <a:bodyPr anchor="ctr"/>
          <a:lstStyle>
            <a:lvl1pPr algn="ctr">
              <a:buNone/>
              <a:defRPr/>
            </a:lvl1pPr>
          </a:lstStyle>
          <a:p>
            <a:r>
              <a:rPr lang="en-US"/>
              <a:t>Insert your image here</a:t>
            </a:r>
          </a:p>
        </p:txBody>
      </p:sp>
      <p:sp>
        <p:nvSpPr>
          <p:cNvPr id="5" name="Title 1">
            <a:extLst>
              <a:ext uri="{FF2B5EF4-FFF2-40B4-BE49-F238E27FC236}">
                <a16:creationId xmlns:a16="http://schemas.microsoft.com/office/drawing/2014/main" id="{F2FA1B7A-F119-4FD6-8FE9-3F64F585E915}"/>
              </a:ext>
            </a:extLst>
          </p:cNvPr>
          <p:cNvSpPr>
            <a:spLocks noGrp="1"/>
          </p:cNvSpPr>
          <p:nvPr>
            <p:ph type="title" hasCustomPrompt="1"/>
          </p:nvPr>
        </p:nvSpPr>
        <p:spPr>
          <a:xfrm>
            <a:off x="5964463" y="578202"/>
            <a:ext cx="5726184" cy="886732"/>
          </a:xfrm>
          <a:prstGeom prst="rect">
            <a:avLst/>
          </a:prstGeom>
        </p:spPr>
        <p:txBody>
          <a:bodyPr anchor="ctr"/>
          <a:lstStyle>
            <a:lvl1pPr algn="l">
              <a:defRPr sz="5400">
                <a:solidFill>
                  <a:schemeClr val="tx1"/>
                </a:solidFill>
              </a:defRPr>
            </a:lvl1pPr>
          </a:lstStyle>
          <a:p>
            <a:r>
              <a:rPr lang="en-US"/>
              <a:t>Agenda Title</a:t>
            </a:r>
            <a:endParaRPr lang="en-MY"/>
          </a:p>
        </p:txBody>
      </p:sp>
      <p:sp>
        <p:nvSpPr>
          <p:cNvPr id="6" name="Subtitle 2">
            <a:extLst>
              <a:ext uri="{FF2B5EF4-FFF2-40B4-BE49-F238E27FC236}">
                <a16:creationId xmlns:a16="http://schemas.microsoft.com/office/drawing/2014/main" id="{35FA6264-7ABA-4980-930C-070E9E235053}"/>
              </a:ext>
            </a:extLst>
          </p:cNvPr>
          <p:cNvSpPr>
            <a:spLocks noGrp="1"/>
          </p:cNvSpPr>
          <p:nvPr>
            <p:ph type="subTitle" idx="1" hasCustomPrompt="1"/>
          </p:nvPr>
        </p:nvSpPr>
        <p:spPr>
          <a:xfrm>
            <a:off x="5964463" y="1440763"/>
            <a:ext cx="4754245" cy="436562"/>
          </a:xfrm>
          <a:prstGeom prst="rect">
            <a:avLst/>
          </a:prstGeom>
        </p:spPr>
        <p:txBody>
          <a:bodyPr anchor="ctr">
            <a:normAutofit/>
          </a:bodyPr>
          <a:lstStyle>
            <a:lvl1pPr marL="0" indent="0" algn="l">
              <a:buNone/>
              <a:defRPr sz="1600" spc="600">
                <a:solidFill>
                  <a:schemeClr val="tx1"/>
                </a:solidFill>
                <a:latin typeface="+mn-lt"/>
                <a:ea typeface="Open Sans Light" panose="020B0306030504020204" pitchFamily="34" charset="0"/>
                <a:cs typeface="Open Sans Light" panose="020B03060305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WRITE SOMETHING HERE</a:t>
            </a:r>
            <a:endParaRPr lang="en-MY"/>
          </a:p>
        </p:txBody>
      </p:sp>
      <p:sp>
        <p:nvSpPr>
          <p:cNvPr id="3" name="Marcador de texto 2">
            <a:extLst>
              <a:ext uri="{FF2B5EF4-FFF2-40B4-BE49-F238E27FC236}">
                <a16:creationId xmlns:a16="http://schemas.microsoft.com/office/drawing/2014/main" id="{27030926-B5F2-4F90-A80B-437E125E3D45}"/>
              </a:ext>
            </a:extLst>
          </p:cNvPr>
          <p:cNvSpPr>
            <a:spLocks noGrp="1"/>
          </p:cNvSpPr>
          <p:nvPr>
            <p:ph type="body" sz="quarter" idx="11" hasCustomPrompt="1"/>
          </p:nvPr>
        </p:nvSpPr>
        <p:spPr>
          <a:xfrm>
            <a:off x="5964463" y="2013169"/>
            <a:ext cx="3952875" cy="3802062"/>
          </a:xfrm>
          <a:prstGeom prst="rect">
            <a:avLst/>
          </a:prstGeom>
        </p:spPr>
        <p:txBody>
          <a:bodyPr anchor="ctr"/>
          <a:lstStyle>
            <a:lvl1pPr>
              <a:spcBef>
                <a:spcPts val="2400"/>
              </a:spcBef>
              <a:defRPr sz="1600"/>
            </a:lvl1pPr>
          </a:lstStyle>
          <a:p>
            <a:pPr lvl="0"/>
            <a:r>
              <a:rPr lang="es-ES" sz="1600" err="1"/>
              <a:t>First</a:t>
            </a:r>
            <a:r>
              <a:rPr lang="es-ES" sz="1600"/>
              <a:t> </a:t>
            </a:r>
            <a:r>
              <a:rPr lang="es-ES" sz="1600" err="1"/>
              <a:t>part</a:t>
            </a:r>
            <a:endParaRPr lang="es-ES" sz="1600"/>
          </a:p>
          <a:p>
            <a:pPr lvl="0"/>
            <a:r>
              <a:rPr lang="es-ES" sz="1600" err="1"/>
              <a:t>Second</a:t>
            </a:r>
            <a:r>
              <a:rPr lang="es-ES" sz="1600"/>
              <a:t> </a:t>
            </a:r>
            <a:r>
              <a:rPr lang="es-ES" sz="1600" err="1"/>
              <a:t>part</a:t>
            </a:r>
            <a:endParaRPr lang="es-ES" sz="1600"/>
          </a:p>
          <a:p>
            <a:pPr lvl="0"/>
            <a:r>
              <a:rPr lang="es-ES" sz="1600" err="1"/>
              <a:t>Third</a:t>
            </a:r>
            <a:r>
              <a:rPr lang="es-ES" sz="1600"/>
              <a:t> </a:t>
            </a:r>
            <a:r>
              <a:rPr lang="es-ES" sz="1600" err="1"/>
              <a:t>part</a:t>
            </a:r>
            <a:endParaRPr lang="es-ES" sz="1600"/>
          </a:p>
          <a:p>
            <a:pPr lvl="0"/>
            <a:r>
              <a:rPr lang="es-ES" sz="1600" err="1"/>
              <a:t>Fourth</a:t>
            </a:r>
            <a:r>
              <a:rPr lang="es-ES" sz="1600"/>
              <a:t> </a:t>
            </a:r>
            <a:r>
              <a:rPr lang="es-ES" sz="1600" err="1"/>
              <a:t>part</a:t>
            </a:r>
            <a:endParaRPr lang="en-US"/>
          </a:p>
        </p:txBody>
      </p:sp>
      <p:pic>
        <p:nvPicPr>
          <p:cNvPr id="8" name="Imagen 7">
            <a:extLst>
              <a:ext uri="{FF2B5EF4-FFF2-40B4-BE49-F238E27FC236}">
                <a16:creationId xmlns:a16="http://schemas.microsoft.com/office/drawing/2014/main" id="{78DD101F-D85E-404D-9E68-C934F5E630C3}"/>
              </a:ext>
            </a:extLst>
          </p:cNvPr>
          <p:cNvPicPr>
            <a:picLocks noChangeAspect="1"/>
          </p:cNvPicPr>
          <p:nvPr userDrawn="1"/>
        </p:nvPicPr>
        <p:blipFill>
          <a:blip r:embed="rId2"/>
          <a:stretch>
            <a:fillRect/>
          </a:stretch>
        </p:blipFill>
        <p:spPr>
          <a:xfrm>
            <a:off x="10589817" y="5951075"/>
            <a:ext cx="995333" cy="535489"/>
          </a:xfrm>
          <a:prstGeom prst="rect">
            <a:avLst/>
          </a:prstGeom>
        </p:spPr>
      </p:pic>
    </p:spTree>
    <p:extLst>
      <p:ext uri="{BB962C8B-B14F-4D97-AF65-F5344CB8AC3E}">
        <p14:creationId xmlns:p14="http://schemas.microsoft.com/office/powerpoint/2010/main" val="4232843496"/>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1_Agenda with Image">
    <p:spTree>
      <p:nvGrpSpPr>
        <p:cNvPr id="1" name=""/>
        <p:cNvGrpSpPr/>
        <p:nvPr/>
      </p:nvGrpSpPr>
      <p:grpSpPr>
        <a:xfrm>
          <a:off x="0" y="0"/>
          <a:ext cx="0" cy="0"/>
          <a:chOff x="0" y="0"/>
          <a:chExt cx="0" cy="0"/>
        </a:xfrm>
      </p:grpSpPr>
      <p:pic>
        <p:nvPicPr>
          <p:cNvPr id="8" name="Imagen 7">
            <a:extLst>
              <a:ext uri="{FF2B5EF4-FFF2-40B4-BE49-F238E27FC236}">
                <a16:creationId xmlns:a16="http://schemas.microsoft.com/office/drawing/2014/main" id="{78DD101F-D85E-404D-9E68-C934F5E630C3}"/>
              </a:ext>
            </a:extLst>
          </p:cNvPr>
          <p:cNvPicPr>
            <a:picLocks noChangeAspect="1"/>
          </p:cNvPicPr>
          <p:nvPr userDrawn="1"/>
        </p:nvPicPr>
        <p:blipFill>
          <a:blip r:embed="rId2"/>
          <a:stretch>
            <a:fillRect/>
          </a:stretch>
        </p:blipFill>
        <p:spPr>
          <a:xfrm>
            <a:off x="456602" y="5967700"/>
            <a:ext cx="995333" cy="535489"/>
          </a:xfrm>
          <a:prstGeom prst="rect">
            <a:avLst/>
          </a:prstGeom>
        </p:spPr>
      </p:pic>
      <p:sp>
        <p:nvSpPr>
          <p:cNvPr id="11" name="Title 2">
            <a:extLst>
              <a:ext uri="{FF2B5EF4-FFF2-40B4-BE49-F238E27FC236}">
                <a16:creationId xmlns:a16="http://schemas.microsoft.com/office/drawing/2014/main" id="{7DAEC5EA-1C86-4903-AFF0-9D4FF30651A6}"/>
              </a:ext>
            </a:extLst>
          </p:cNvPr>
          <p:cNvSpPr>
            <a:spLocks noGrp="1"/>
          </p:cNvSpPr>
          <p:nvPr>
            <p:ph type="title"/>
          </p:nvPr>
        </p:nvSpPr>
        <p:spPr>
          <a:xfrm>
            <a:off x="663258" y="578202"/>
            <a:ext cx="5579600" cy="886732"/>
          </a:xfrm>
          <a:prstGeom prst="rect">
            <a:avLst/>
          </a:prstGeom>
        </p:spPr>
        <p:txBody>
          <a:bodyPr/>
          <a:lstStyle>
            <a:lvl1pPr>
              <a:defRPr sz="5400"/>
            </a:lvl1pPr>
          </a:lstStyle>
          <a:p>
            <a:r>
              <a:rPr lang="en-US"/>
              <a:t>OUR </a:t>
            </a:r>
            <a:r>
              <a:rPr lang="en-US" b="1"/>
              <a:t>AGENDA</a:t>
            </a:r>
            <a:endParaRPr lang="en-US"/>
          </a:p>
        </p:txBody>
      </p:sp>
      <p:sp>
        <p:nvSpPr>
          <p:cNvPr id="12" name="Subtitle 3">
            <a:extLst>
              <a:ext uri="{FF2B5EF4-FFF2-40B4-BE49-F238E27FC236}">
                <a16:creationId xmlns:a16="http://schemas.microsoft.com/office/drawing/2014/main" id="{B6E01287-E84A-48E0-AF59-3A6377101D6A}"/>
              </a:ext>
            </a:extLst>
          </p:cNvPr>
          <p:cNvSpPr>
            <a:spLocks noGrp="1"/>
          </p:cNvSpPr>
          <p:nvPr>
            <p:ph type="subTitle" idx="1"/>
          </p:nvPr>
        </p:nvSpPr>
        <p:spPr>
          <a:xfrm>
            <a:off x="663258" y="1395512"/>
            <a:ext cx="4754245" cy="436562"/>
          </a:xfrm>
          <a:prstGeom prst="rect">
            <a:avLst/>
          </a:prstGeom>
        </p:spPr>
        <p:txBody>
          <a:bodyPr/>
          <a:lstStyle>
            <a:lvl1pPr marL="0" indent="0">
              <a:buNone/>
              <a:defRPr sz="2000"/>
            </a:lvl1pPr>
          </a:lstStyle>
          <a:p>
            <a:r>
              <a:rPr lang="en-US"/>
              <a:t>WRITE SOMETHING HERE</a:t>
            </a:r>
          </a:p>
        </p:txBody>
      </p:sp>
      <p:sp>
        <p:nvSpPr>
          <p:cNvPr id="32" name="Picture Placeholder 8">
            <a:extLst>
              <a:ext uri="{FF2B5EF4-FFF2-40B4-BE49-F238E27FC236}">
                <a16:creationId xmlns:a16="http://schemas.microsoft.com/office/drawing/2014/main" id="{D5CCE108-7E1D-496C-9BDC-80CBFD18C085}"/>
              </a:ext>
            </a:extLst>
          </p:cNvPr>
          <p:cNvSpPr>
            <a:spLocks noGrp="1"/>
          </p:cNvSpPr>
          <p:nvPr>
            <p:ph type="pic" sz="quarter" idx="10" hasCustomPrompt="1"/>
          </p:nvPr>
        </p:nvSpPr>
        <p:spPr>
          <a:xfrm>
            <a:off x="6816726" y="0"/>
            <a:ext cx="5375274" cy="6858000"/>
          </a:xfrm>
          <a:prstGeom prst="rect">
            <a:avLst/>
          </a:prstGeom>
          <a:pattFill prst="wdDnDiag">
            <a:fgClr>
              <a:schemeClr val="bg1">
                <a:lumMod val="90000"/>
              </a:schemeClr>
            </a:fgClr>
            <a:bgClr>
              <a:schemeClr val="bg1"/>
            </a:bgClr>
          </a:pattFill>
        </p:spPr>
        <p:txBody>
          <a:bodyPr anchor="ctr"/>
          <a:lstStyle>
            <a:lvl1pPr algn="ctr">
              <a:buNone/>
              <a:defRPr/>
            </a:lvl1pPr>
          </a:lstStyle>
          <a:p>
            <a:r>
              <a:rPr lang="en-US"/>
              <a:t>Insert your image here</a:t>
            </a:r>
          </a:p>
        </p:txBody>
      </p:sp>
    </p:spTree>
    <p:extLst>
      <p:ext uri="{BB962C8B-B14F-4D97-AF65-F5344CB8AC3E}">
        <p14:creationId xmlns:p14="http://schemas.microsoft.com/office/powerpoint/2010/main" val="1808654474"/>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04 Agenda">
    <p:spTree>
      <p:nvGrpSpPr>
        <p:cNvPr id="1" name=""/>
        <p:cNvGrpSpPr/>
        <p:nvPr/>
      </p:nvGrpSpPr>
      <p:grpSpPr>
        <a:xfrm>
          <a:off x="0" y="0"/>
          <a:ext cx="0" cy="0"/>
          <a:chOff x="0" y="0"/>
          <a:chExt cx="0" cy="0"/>
        </a:xfrm>
      </p:grpSpPr>
      <p:cxnSp>
        <p:nvCxnSpPr>
          <p:cNvPr id="41" name="Straight Connector 40">
            <a:extLst>
              <a:ext uri="{FF2B5EF4-FFF2-40B4-BE49-F238E27FC236}">
                <a16:creationId xmlns:a16="http://schemas.microsoft.com/office/drawing/2014/main" id="{45F908D5-DF25-5C49-9C34-A0B0B14FE331}"/>
              </a:ext>
            </a:extLst>
          </p:cNvPr>
          <p:cNvCxnSpPr/>
          <p:nvPr userDrawn="1"/>
        </p:nvCxnSpPr>
        <p:spPr>
          <a:xfrm>
            <a:off x="6996734" y="2699132"/>
            <a:ext cx="0" cy="4181959"/>
          </a:xfrm>
          <a:prstGeom prst="line">
            <a:avLst/>
          </a:prstGeom>
          <a:ln>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sp>
        <p:nvSpPr>
          <p:cNvPr id="42" name="Picture Placeholder 1">
            <a:extLst>
              <a:ext uri="{FF2B5EF4-FFF2-40B4-BE49-F238E27FC236}">
                <a16:creationId xmlns:a16="http://schemas.microsoft.com/office/drawing/2014/main" id="{6854F89D-93F8-5E45-9FEE-B0438A140111}"/>
              </a:ext>
            </a:extLst>
          </p:cNvPr>
          <p:cNvSpPr>
            <a:spLocks noGrp="1"/>
          </p:cNvSpPr>
          <p:nvPr>
            <p:ph type="pic" sz="quarter" idx="12"/>
          </p:nvPr>
        </p:nvSpPr>
        <p:spPr>
          <a:xfrm>
            <a:off x="0" y="2699132"/>
            <a:ext cx="5188945" cy="4158867"/>
          </a:xfrm>
          <a:prstGeom prst="rect">
            <a:avLst/>
          </a:prstGeom>
        </p:spPr>
        <p:txBody>
          <a:bodyPr/>
          <a:lstStyle>
            <a:lvl1pPr>
              <a:defRPr>
                <a:latin typeface="Montserrat" pitchFamily="2" charset="77"/>
              </a:defRPr>
            </a:lvl1pPr>
          </a:lstStyle>
          <a:p>
            <a:endParaRPr lang="en-ES"/>
          </a:p>
        </p:txBody>
      </p:sp>
      <p:sp>
        <p:nvSpPr>
          <p:cNvPr id="44" name="Text Placeholder 43">
            <a:extLst>
              <a:ext uri="{FF2B5EF4-FFF2-40B4-BE49-F238E27FC236}">
                <a16:creationId xmlns:a16="http://schemas.microsoft.com/office/drawing/2014/main" id="{3E796C81-E853-674E-B6D3-240086384733}"/>
              </a:ext>
            </a:extLst>
          </p:cNvPr>
          <p:cNvSpPr>
            <a:spLocks noGrp="1"/>
          </p:cNvSpPr>
          <p:nvPr>
            <p:ph type="body" sz="quarter" idx="13" hasCustomPrompt="1"/>
          </p:nvPr>
        </p:nvSpPr>
        <p:spPr>
          <a:xfrm>
            <a:off x="7086601" y="1850546"/>
            <a:ext cx="2265712" cy="370175"/>
          </a:xfrm>
          <a:prstGeom prst="rect">
            <a:avLst/>
          </a:prstGeom>
        </p:spPr>
        <p:txBody>
          <a:bodyPr lIns="0" tIns="0" rIns="0" bIns="0"/>
          <a:lstStyle>
            <a:lvl1pPr marL="0" indent="0">
              <a:spcBef>
                <a:spcPts val="0"/>
              </a:spcBef>
              <a:buNone/>
              <a:defRPr sz="2400" b="1" i="0">
                <a:latin typeface="Montserrat" pitchFamily="2" charset="77"/>
              </a:defRPr>
            </a:lvl1pPr>
          </a:lstStyle>
          <a:p>
            <a:pPr lvl="0"/>
            <a:r>
              <a:rPr lang="en-GB"/>
              <a:t>January 23</a:t>
            </a:r>
            <a:endParaRPr lang="en-ES"/>
          </a:p>
        </p:txBody>
      </p:sp>
      <p:sp>
        <p:nvSpPr>
          <p:cNvPr id="45" name="Text Placeholder 43">
            <a:extLst>
              <a:ext uri="{FF2B5EF4-FFF2-40B4-BE49-F238E27FC236}">
                <a16:creationId xmlns:a16="http://schemas.microsoft.com/office/drawing/2014/main" id="{5F8FDC35-B38C-F949-924C-EC91996C2989}"/>
              </a:ext>
            </a:extLst>
          </p:cNvPr>
          <p:cNvSpPr>
            <a:spLocks noGrp="1"/>
          </p:cNvSpPr>
          <p:nvPr>
            <p:ph type="body" sz="quarter" idx="14" hasCustomPrompt="1"/>
          </p:nvPr>
        </p:nvSpPr>
        <p:spPr>
          <a:xfrm>
            <a:off x="7086601" y="2897766"/>
            <a:ext cx="4049712" cy="296256"/>
          </a:xfrm>
          <a:prstGeom prst="rect">
            <a:avLst/>
          </a:prstGeom>
        </p:spPr>
        <p:txBody>
          <a:bodyPr lIns="0" tIns="0" rIns="0" bIns="0"/>
          <a:lstStyle>
            <a:lvl1pPr marL="0" indent="0">
              <a:spcBef>
                <a:spcPts val="0"/>
              </a:spcBef>
              <a:buNone/>
              <a:defRPr sz="1400" b="1" i="0">
                <a:latin typeface="Montserrat" pitchFamily="2" charset="77"/>
              </a:defRPr>
            </a:lvl1pPr>
          </a:lstStyle>
          <a:p>
            <a:pPr lvl="0"/>
            <a:r>
              <a:rPr lang="en-GB" err="1"/>
              <a:t>Dealy</a:t>
            </a:r>
            <a:r>
              <a:rPr lang="en-GB"/>
              <a:t> team state up</a:t>
            </a:r>
            <a:endParaRPr lang="en-ES"/>
          </a:p>
        </p:txBody>
      </p:sp>
      <p:sp>
        <p:nvSpPr>
          <p:cNvPr id="46" name="Text Placeholder 43">
            <a:extLst>
              <a:ext uri="{FF2B5EF4-FFF2-40B4-BE49-F238E27FC236}">
                <a16:creationId xmlns:a16="http://schemas.microsoft.com/office/drawing/2014/main" id="{45150466-F5DB-7F4B-BA2E-D749A1F6E485}"/>
              </a:ext>
            </a:extLst>
          </p:cNvPr>
          <p:cNvSpPr>
            <a:spLocks noGrp="1"/>
          </p:cNvSpPr>
          <p:nvPr>
            <p:ph type="body" sz="quarter" idx="15" hasCustomPrompt="1"/>
          </p:nvPr>
        </p:nvSpPr>
        <p:spPr>
          <a:xfrm>
            <a:off x="7086600" y="3231874"/>
            <a:ext cx="4049705" cy="197126"/>
          </a:xfrm>
          <a:prstGeom prst="rect">
            <a:avLst/>
          </a:prstGeom>
        </p:spPr>
        <p:txBody>
          <a:bodyPr lIns="0" tIns="0" rIns="0" bIns="0"/>
          <a:lstStyle>
            <a:lvl1pPr marL="0" indent="0">
              <a:spcBef>
                <a:spcPts val="0"/>
              </a:spcBef>
              <a:buNone/>
              <a:defRPr sz="1200" b="0" i="0">
                <a:solidFill>
                  <a:schemeClr val="tx1"/>
                </a:solidFill>
                <a:latin typeface="Montserrat Light" pitchFamily="2" charset="77"/>
              </a:defRPr>
            </a:lvl1pPr>
          </a:lstStyle>
          <a:p>
            <a:pPr lvl="0"/>
            <a:r>
              <a:rPr lang="en-GB"/>
              <a:t>Meeting Room A</a:t>
            </a:r>
            <a:endParaRPr lang="en-ES"/>
          </a:p>
        </p:txBody>
      </p:sp>
      <p:sp>
        <p:nvSpPr>
          <p:cNvPr id="47" name="Text Placeholder 43">
            <a:extLst>
              <a:ext uri="{FF2B5EF4-FFF2-40B4-BE49-F238E27FC236}">
                <a16:creationId xmlns:a16="http://schemas.microsoft.com/office/drawing/2014/main" id="{3A5A1D1C-045D-9346-BD07-DDDC94E36C58}"/>
              </a:ext>
            </a:extLst>
          </p:cNvPr>
          <p:cNvSpPr>
            <a:spLocks noGrp="1"/>
          </p:cNvSpPr>
          <p:nvPr>
            <p:ph type="body" sz="quarter" idx="16" hasCustomPrompt="1"/>
          </p:nvPr>
        </p:nvSpPr>
        <p:spPr>
          <a:xfrm>
            <a:off x="5750171" y="2897766"/>
            <a:ext cx="1079500" cy="296256"/>
          </a:xfrm>
          <a:prstGeom prst="rect">
            <a:avLst/>
          </a:prstGeom>
        </p:spPr>
        <p:txBody>
          <a:bodyPr lIns="0" tIns="0" rIns="0" bIns="0"/>
          <a:lstStyle>
            <a:lvl1pPr marL="0" indent="0">
              <a:spcBef>
                <a:spcPts val="0"/>
              </a:spcBef>
              <a:buNone/>
              <a:defRPr sz="1100" b="1" i="0">
                <a:latin typeface="Montserrat" pitchFamily="2" charset="77"/>
              </a:defRPr>
            </a:lvl1pPr>
          </a:lstStyle>
          <a:p>
            <a:pPr lvl="0"/>
            <a:r>
              <a:rPr lang="en-GB"/>
              <a:t>09:10 – 09:30</a:t>
            </a:r>
            <a:endParaRPr lang="en-ES"/>
          </a:p>
        </p:txBody>
      </p:sp>
      <p:sp>
        <p:nvSpPr>
          <p:cNvPr id="48" name="Text Placeholder 43">
            <a:extLst>
              <a:ext uri="{FF2B5EF4-FFF2-40B4-BE49-F238E27FC236}">
                <a16:creationId xmlns:a16="http://schemas.microsoft.com/office/drawing/2014/main" id="{44882592-C77C-9748-B762-59BB08B27042}"/>
              </a:ext>
            </a:extLst>
          </p:cNvPr>
          <p:cNvSpPr>
            <a:spLocks noGrp="1"/>
          </p:cNvSpPr>
          <p:nvPr>
            <p:ph type="body" sz="quarter" idx="17" hasCustomPrompt="1"/>
          </p:nvPr>
        </p:nvSpPr>
        <p:spPr>
          <a:xfrm>
            <a:off x="7086601" y="3909462"/>
            <a:ext cx="4049712" cy="296256"/>
          </a:xfrm>
          <a:prstGeom prst="rect">
            <a:avLst/>
          </a:prstGeom>
        </p:spPr>
        <p:txBody>
          <a:bodyPr lIns="0" tIns="0" rIns="0" bIns="0"/>
          <a:lstStyle>
            <a:lvl1pPr marL="0" indent="0">
              <a:spcBef>
                <a:spcPts val="0"/>
              </a:spcBef>
              <a:buNone/>
              <a:defRPr sz="1400" b="1" i="0">
                <a:latin typeface="Montserrat" pitchFamily="2" charset="77"/>
              </a:defRPr>
            </a:lvl1pPr>
          </a:lstStyle>
          <a:p>
            <a:pPr lvl="0"/>
            <a:r>
              <a:rPr lang="en-GB"/>
              <a:t>Welcome Message</a:t>
            </a:r>
            <a:endParaRPr lang="en-ES"/>
          </a:p>
        </p:txBody>
      </p:sp>
      <p:sp>
        <p:nvSpPr>
          <p:cNvPr id="49" name="Text Placeholder 43">
            <a:extLst>
              <a:ext uri="{FF2B5EF4-FFF2-40B4-BE49-F238E27FC236}">
                <a16:creationId xmlns:a16="http://schemas.microsoft.com/office/drawing/2014/main" id="{D88E4B50-7526-594F-8E8D-1E61BC5EF28D}"/>
              </a:ext>
            </a:extLst>
          </p:cNvPr>
          <p:cNvSpPr>
            <a:spLocks noGrp="1"/>
          </p:cNvSpPr>
          <p:nvPr>
            <p:ph type="body" sz="quarter" idx="18" hasCustomPrompt="1"/>
          </p:nvPr>
        </p:nvSpPr>
        <p:spPr>
          <a:xfrm>
            <a:off x="7086600" y="4243570"/>
            <a:ext cx="4049705" cy="197126"/>
          </a:xfrm>
          <a:prstGeom prst="rect">
            <a:avLst/>
          </a:prstGeom>
        </p:spPr>
        <p:txBody>
          <a:bodyPr lIns="0" tIns="0" rIns="0" bIns="0"/>
          <a:lstStyle>
            <a:lvl1pPr marL="0" indent="0">
              <a:spcBef>
                <a:spcPts val="0"/>
              </a:spcBef>
              <a:buNone/>
              <a:defRPr sz="1200" b="0" i="0">
                <a:solidFill>
                  <a:schemeClr val="tx1"/>
                </a:solidFill>
                <a:latin typeface="Montserrat Light" pitchFamily="2" charset="77"/>
              </a:defRPr>
            </a:lvl1pPr>
          </a:lstStyle>
          <a:p>
            <a:pPr lvl="0"/>
            <a:r>
              <a:rPr lang="en-GB"/>
              <a:t>Meeting Room B</a:t>
            </a:r>
            <a:endParaRPr lang="en-ES"/>
          </a:p>
        </p:txBody>
      </p:sp>
      <p:sp>
        <p:nvSpPr>
          <p:cNvPr id="50" name="Text Placeholder 43">
            <a:extLst>
              <a:ext uri="{FF2B5EF4-FFF2-40B4-BE49-F238E27FC236}">
                <a16:creationId xmlns:a16="http://schemas.microsoft.com/office/drawing/2014/main" id="{F4E79C85-01D0-D843-9AD3-9ADF71CFB0D4}"/>
              </a:ext>
            </a:extLst>
          </p:cNvPr>
          <p:cNvSpPr>
            <a:spLocks noGrp="1"/>
          </p:cNvSpPr>
          <p:nvPr>
            <p:ph type="body" sz="quarter" idx="19" hasCustomPrompt="1"/>
          </p:nvPr>
        </p:nvSpPr>
        <p:spPr>
          <a:xfrm>
            <a:off x="5750171" y="3906176"/>
            <a:ext cx="1079500" cy="296256"/>
          </a:xfrm>
          <a:prstGeom prst="rect">
            <a:avLst/>
          </a:prstGeom>
        </p:spPr>
        <p:txBody>
          <a:bodyPr lIns="0" tIns="0" rIns="0" bIns="0"/>
          <a:lstStyle>
            <a:lvl1pPr marL="0" indent="0">
              <a:spcBef>
                <a:spcPts val="0"/>
              </a:spcBef>
              <a:buNone/>
              <a:defRPr sz="1100" b="1" i="0">
                <a:latin typeface="Montserrat" pitchFamily="2" charset="77"/>
              </a:defRPr>
            </a:lvl1pPr>
          </a:lstStyle>
          <a:p>
            <a:pPr lvl="0"/>
            <a:r>
              <a:rPr lang="en-GB"/>
              <a:t>09:10 – 09:30</a:t>
            </a:r>
            <a:endParaRPr lang="en-ES"/>
          </a:p>
        </p:txBody>
      </p:sp>
      <p:sp>
        <p:nvSpPr>
          <p:cNvPr id="51" name="Text Placeholder 43">
            <a:extLst>
              <a:ext uri="{FF2B5EF4-FFF2-40B4-BE49-F238E27FC236}">
                <a16:creationId xmlns:a16="http://schemas.microsoft.com/office/drawing/2014/main" id="{6ED40B48-509D-8248-BA2C-32E6C3EA5EDB}"/>
              </a:ext>
            </a:extLst>
          </p:cNvPr>
          <p:cNvSpPr>
            <a:spLocks noGrp="1"/>
          </p:cNvSpPr>
          <p:nvPr>
            <p:ph type="body" sz="quarter" idx="20" hasCustomPrompt="1"/>
          </p:nvPr>
        </p:nvSpPr>
        <p:spPr>
          <a:xfrm>
            <a:off x="7086601" y="4911301"/>
            <a:ext cx="4049712" cy="296256"/>
          </a:xfrm>
          <a:prstGeom prst="rect">
            <a:avLst/>
          </a:prstGeom>
        </p:spPr>
        <p:txBody>
          <a:bodyPr lIns="0" tIns="0" rIns="0" bIns="0"/>
          <a:lstStyle>
            <a:lvl1pPr marL="0" indent="0">
              <a:spcBef>
                <a:spcPts val="0"/>
              </a:spcBef>
              <a:buNone/>
              <a:defRPr sz="1400" b="1" i="0">
                <a:latin typeface="Montserrat" pitchFamily="2" charset="77"/>
              </a:defRPr>
            </a:lvl1pPr>
          </a:lstStyle>
          <a:p>
            <a:pPr lvl="0"/>
            <a:r>
              <a:rPr lang="en-GB"/>
              <a:t>About Us</a:t>
            </a:r>
            <a:endParaRPr lang="en-ES"/>
          </a:p>
        </p:txBody>
      </p:sp>
      <p:sp>
        <p:nvSpPr>
          <p:cNvPr id="52" name="Text Placeholder 43">
            <a:extLst>
              <a:ext uri="{FF2B5EF4-FFF2-40B4-BE49-F238E27FC236}">
                <a16:creationId xmlns:a16="http://schemas.microsoft.com/office/drawing/2014/main" id="{9F61D71D-BB15-AF46-842E-A8B1FB6AC9F8}"/>
              </a:ext>
            </a:extLst>
          </p:cNvPr>
          <p:cNvSpPr>
            <a:spLocks noGrp="1"/>
          </p:cNvSpPr>
          <p:nvPr>
            <p:ph type="body" sz="quarter" idx="21" hasCustomPrompt="1"/>
          </p:nvPr>
        </p:nvSpPr>
        <p:spPr>
          <a:xfrm>
            <a:off x="7086600" y="5245409"/>
            <a:ext cx="4049705" cy="197126"/>
          </a:xfrm>
          <a:prstGeom prst="rect">
            <a:avLst/>
          </a:prstGeom>
        </p:spPr>
        <p:txBody>
          <a:bodyPr lIns="0" tIns="0" rIns="0" bIns="0"/>
          <a:lstStyle>
            <a:lvl1pPr marL="0" indent="0">
              <a:spcBef>
                <a:spcPts val="0"/>
              </a:spcBef>
              <a:buNone/>
              <a:defRPr sz="1200" b="0" i="0">
                <a:solidFill>
                  <a:schemeClr val="tx1"/>
                </a:solidFill>
                <a:latin typeface="Montserrat Light" pitchFamily="2" charset="77"/>
              </a:defRPr>
            </a:lvl1pPr>
          </a:lstStyle>
          <a:p>
            <a:pPr lvl="0"/>
            <a:r>
              <a:rPr lang="en-GB"/>
              <a:t>Meeting Room C</a:t>
            </a:r>
            <a:endParaRPr lang="en-ES"/>
          </a:p>
        </p:txBody>
      </p:sp>
      <p:sp>
        <p:nvSpPr>
          <p:cNvPr id="53" name="Text Placeholder 43">
            <a:extLst>
              <a:ext uri="{FF2B5EF4-FFF2-40B4-BE49-F238E27FC236}">
                <a16:creationId xmlns:a16="http://schemas.microsoft.com/office/drawing/2014/main" id="{79291BE7-6E7D-E64A-AC9D-7B11277158FB}"/>
              </a:ext>
            </a:extLst>
          </p:cNvPr>
          <p:cNvSpPr>
            <a:spLocks noGrp="1"/>
          </p:cNvSpPr>
          <p:nvPr>
            <p:ph type="body" sz="quarter" idx="22" hasCustomPrompt="1"/>
          </p:nvPr>
        </p:nvSpPr>
        <p:spPr>
          <a:xfrm>
            <a:off x="5750171" y="4914586"/>
            <a:ext cx="1079500" cy="296256"/>
          </a:xfrm>
          <a:prstGeom prst="rect">
            <a:avLst/>
          </a:prstGeom>
        </p:spPr>
        <p:txBody>
          <a:bodyPr lIns="0" tIns="0" rIns="0" bIns="0"/>
          <a:lstStyle>
            <a:lvl1pPr marL="0" indent="0">
              <a:spcBef>
                <a:spcPts val="0"/>
              </a:spcBef>
              <a:buNone/>
              <a:defRPr sz="1100" b="1" i="0">
                <a:latin typeface="Montserrat" pitchFamily="2" charset="77"/>
              </a:defRPr>
            </a:lvl1pPr>
          </a:lstStyle>
          <a:p>
            <a:pPr lvl="0"/>
            <a:r>
              <a:rPr lang="en-GB"/>
              <a:t>09:10 – 09:30</a:t>
            </a:r>
            <a:endParaRPr lang="en-ES"/>
          </a:p>
        </p:txBody>
      </p:sp>
      <p:sp>
        <p:nvSpPr>
          <p:cNvPr id="54" name="Text Placeholder 43">
            <a:extLst>
              <a:ext uri="{FF2B5EF4-FFF2-40B4-BE49-F238E27FC236}">
                <a16:creationId xmlns:a16="http://schemas.microsoft.com/office/drawing/2014/main" id="{5A6B35DE-0AB2-A647-A387-59A949C824DC}"/>
              </a:ext>
            </a:extLst>
          </p:cNvPr>
          <p:cNvSpPr>
            <a:spLocks noGrp="1"/>
          </p:cNvSpPr>
          <p:nvPr>
            <p:ph type="body" sz="quarter" idx="23" hasCustomPrompt="1"/>
          </p:nvPr>
        </p:nvSpPr>
        <p:spPr>
          <a:xfrm>
            <a:off x="7086601" y="5922997"/>
            <a:ext cx="4049712" cy="296256"/>
          </a:xfrm>
          <a:prstGeom prst="rect">
            <a:avLst/>
          </a:prstGeom>
        </p:spPr>
        <p:txBody>
          <a:bodyPr lIns="0" tIns="0" rIns="0" bIns="0"/>
          <a:lstStyle>
            <a:lvl1pPr marL="0" indent="0">
              <a:spcBef>
                <a:spcPts val="0"/>
              </a:spcBef>
              <a:buNone/>
              <a:defRPr sz="1400" b="1" i="0">
                <a:latin typeface="Montserrat" pitchFamily="2" charset="77"/>
              </a:defRPr>
            </a:lvl1pPr>
          </a:lstStyle>
          <a:p>
            <a:pPr lvl="0"/>
            <a:r>
              <a:rPr lang="en-GB"/>
              <a:t>Services</a:t>
            </a:r>
            <a:endParaRPr lang="en-ES"/>
          </a:p>
        </p:txBody>
      </p:sp>
      <p:sp>
        <p:nvSpPr>
          <p:cNvPr id="55" name="Text Placeholder 43">
            <a:extLst>
              <a:ext uri="{FF2B5EF4-FFF2-40B4-BE49-F238E27FC236}">
                <a16:creationId xmlns:a16="http://schemas.microsoft.com/office/drawing/2014/main" id="{3759879C-7BF5-284C-8FE6-F2C54B8E7359}"/>
              </a:ext>
            </a:extLst>
          </p:cNvPr>
          <p:cNvSpPr>
            <a:spLocks noGrp="1"/>
          </p:cNvSpPr>
          <p:nvPr>
            <p:ph type="body" sz="quarter" idx="24" hasCustomPrompt="1"/>
          </p:nvPr>
        </p:nvSpPr>
        <p:spPr>
          <a:xfrm>
            <a:off x="7086600" y="6257105"/>
            <a:ext cx="4049705" cy="197126"/>
          </a:xfrm>
          <a:prstGeom prst="rect">
            <a:avLst/>
          </a:prstGeom>
        </p:spPr>
        <p:txBody>
          <a:bodyPr lIns="0" tIns="0" rIns="0" bIns="0"/>
          <a:lstStyle>
            <a:lvl1pPr marL="0" indent="0">
              <a:spcBef>
                <a:spcPts val="0"/>
              </a:spcBef>
              <a:buNone/>
              <a:defRPr sz="1200" b="0" i="0">
                <a:solidFill>
                  <a:schemeClr val="tx1"/>
                </a:solidFill>
                <a:latin typeface="Montserrat Light" pitchFamily="2" charset="77"/>
              </a:defRPr>
            </a:lvl1pPr>
          </a:lstStyle>
          <a:p>
            <a:pPr lvl="0"/>
            <a:r>
              <a:rPr lang="en-GB"/>
              <a:t>Event Big Room</a:t>
            </a:r>
            <a:endParaRPr lang="en-ES"/>
          </a:p>
        </p:txBody>
      </p:sp>
      <p:sp>
        <p:nvSpPr>
          <p:cNvPr id="56" name="Text Placeholder 43">
            <a:extLst>
              <a:ext uri="{FF2B5EF4-FFF2-40B4-BE49-F238E27FC236}">
                <a16:creationId xmlns:a16="http://schemas.microsoft.com/office/drawing/2014/main" id="{83BC0513-B32C-7041-830D-E5D00B47B5AD}"/>
              </a:ext>
            </a:extLst>
          </p:cNvPr>
          <p:cNvSpPr>
            <a:spLocks noGrp="1"/>
          </p:cNvSpPr>
          <p:nvPr>
            <p:ph type="body" sz="quarter" idx="25" hasCustomPrompt="1"/>
          </p:nvPr>
        </p:nvSpPr>
        <p:spPr>
          <a:xfrm>
            <a:off x="5750171" y="5922997"/>
            <a:ext cx="1079500" cy="296256"/>
          </a:xfrm>
          <a:prstGeom prst="rect">
            <a:avLst/>
          </a:prstGeom>
        </p:spPr>
        <p:txBody>
          <a:bodyPr lIns="0" tIns="0" rIns="0" bIns="0"/>
          <a:lstStyle>
            <a:lvl1pPr marL="0" indent="0">
              <a:spcBef>
                <a:spcPts val="0"/>
              </a:spcBef>
              <a:buNone/>
              <a:defRPr sz="1100" b="1" i="0">
                <a:latin typeface="Montserrat" pitchFamily="2" charset="77"/>
              </a:defRPr>
            </a:lvl1pPr>
          </a:lstStyle>
          <a:p>
            <a:pPr lvl="0"/>
            <a:r>
              <a:rPr lang="en-GB"/>
              <a:t>09:10 – 09:30</a:t>
            </a:r>
            <a:endParaRPr lang="en-ES"/>
          </a:p>
        </p:txBody>
      </p:sp>
      <p:sp>
        <p:nvSpPr>
          <p:cNvPr id="57" name="TextBox 56">
            <a:extLst>
              <a:ext uri="{FF2B5EF4-FFF2-40B4-BE49-F238E27FC236}">
                <a16:creationId xmlns:a16="http://schemas.microsoft.com/office/drawing/2014/main" id="{3D72A674-2CD1-9B4F-9666-C053EE3D6DEB}"/>
              </a:ext>
            </a:extLst>
          </p:cNvPr>
          <p:cNvSpPr txBox="1"/>
          <p:nvPr userDrawn="1"/>
        </p:nvSpPr>
        <p:spPr>
          <a:xfrm>
            <a:off x="911225" y="1527801"/>
            <a:ext cx="4275929" cy="1015663"/>
          </a:xfrm>
          <a:prstGeom prst="rect">
            <a:avLst/>
          </a:prstGeom>
          <a:noFill/>
        </p:spPr>
        <p:txBody>
          <a:bodyPr wrap="square" rtlCol="0">
            <a:spAutoFit/>
          </a:bodyPr>
          <a:lstStyle/>
          <a:p>
            <a:r>
              <a:rPr lang="en-US" sz="6000" b="1" i="0">
                <a:latin typeface="Montserrat SemiBold" pitchFamily="2" charset="77"/>
              </a:rPr>
              <a:t>Agenda</a:t>
            </a:r>
            <a:endParaRPr lang="en-ES" sz="6000" b="1" i="0">
              <a:latin typeface="Montserrat SemiBold" pitchFamily="2" charset="77"/>
            </a:endParaRPr>
          </a:p>
        </p:txBody>
      </p:sp>
      <p:pic>
        <p:nvPicPr>
          <p:cNvPr id="18" name="Imagen 17">
            <a:extLst>
              <a:ext uri="{FF2B5EF4-FFF2-40B4-BE49-F238E27FC236}">
                <a16:creationId xmlns:a16="http://schemas.microsoft.com/office/drawing/2014/main" id="{1B80C7F5-FB49-4B42-B35C-6C83429F5B8E}"/>
              </a:ext>
            </a:extLst>
          </p:cNvPr>
          <p:cNvPicPr>
            <a:picLocks noChangeAspect="1"/>
          </p:cNvPicPr>
          <p:nvPr userDrawn="1"/>
        </p:nvPicPr>
        <p:blipFill>
          <a:blip r:embed="rId2"/>
          <a:stretch>
            <a:fillRect/>
          </a:stretch>
        </p:blipFill>
        <p:spPr>
          <a:xfrm>
            <a:off x="760017" y="359900"/>
            <a:ext cx="995333" cy="535489"/>
          </a:xfrm>
          <a:prstGeom prst="rect">
            <a:avLst/>
          </a:prstGeom>
        </p:spPr>
      </p:pic>
    </p:spTree>
    <p:extLst>
      <p:ext uri="{BB962C8B-B14F-4D97-AF65-F5344CB8AC3E}">
        <p14:creationId xmlns:p14="http://schemas.microsoft.com/office/powerpoint/2010/main" val="3795021250"/>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05 Content List">
    <p:bg>
      <p:bgPr>
        <a:solidFill>
          <a:schemeClr val="bg2"/>
        </a:solidFill>
        <a:effectLst/>
      </p:bgPr>
    </p:bg>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6ED264C8-8916-7247-B552-C40300F8F7C8}"/>
              </a:ext>
            </a:extLst>
          </p:cNvPr>
          <p:cNvSpPr/>
          <p:nvPr userDrawn="1"/>
        </p:nvSpPr>
        <p:spPr>
          <a:xfrm>
            <a:off x="5916613" y="0"/>
            <a:ext cx="6348274" cy="6858000"/>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sp>
        <p:nvSpPr>
          <p:cNvPr id="9" name="Marcador de texto 2">
            <a:extLst>
              <a:ext uri="{FF2B5EF4-FFF2-40B4-BE49-F238E27FC236}">
                <a16:creationId xmlns:a16="http://schemas.microsoft.com/office/drawing/2014/main" id="{02DD9491-D5C4-084F-BF32-BDF1F597355D}"/>
              </a:ext>
            </a:extLst>
          </p:cNvPr>
          <p:cNvSpPr>
            <a:spLocks noGrp="1"/>
          </p:cNvSpPr>
          <p:nvPr>
            <p:ph type="body" sz="quarter" idx="11" hasCustomPrompt="1"/>
          </p:nvPr>
        </p:nvSpPr>
        <p:spPr>
          <a:xfrm>
            <a:off x="6095999" y="884582"/>
            <a:ext cx="5040313" cy="5695122"/>
          </a:xfrm>
          <a:prstGeom prst="rect">
            <a:avLst/>
          </a:prstGeom>
        </p:spPr>
        <p:txBody>
          <a:bodyPr/>
          <a:lstStyle>
            <a:lvl1pPr marL="694350" indent="-514350" algn="l">
              <a:spcBef>
                <a:spcPts val="2400"/>
              </a:spcBef>
              <a:buFont typeface="+mj-lt"/>
              <a:buAutoNum type="arabicPeriod"/>
              <a:defRPr sz="3200" b="0" i="0">
                <a:solidFill>
                  <a:schemeClr val="tx1"/>
                </a:solidFill>
                <a:latin typeface="Montserrat" pitchFamily="2" charset="77"/>
              </a:defRPr>
            </a:lvl1pPr>
          </a:lstStyle>
          <a:p>
            <a:pPr lvl="0"/>
            <a:r>
              <a:rPr lang="es-ES" err="1"/>
              <a:t>Topic</a:t>
            </a:r>
            <a:r>
              <a:rPr lang="es-ES"/>
              <a:t> A</a:t>
            </a:r>
          </a:p>
          <a:p>
            <a:pPr lvl="0"/>
            <a:r>
              <a:rPr lang="es-ES" err="1"/>
              <a:t>Topic</a:t>
            </a:r>
            <a:r>
              <a:rPr lang="es-ES"/>
              <a:t> B</a:t>
            </a:r>
          </a:p>
          <a:p>
            <a:pPr lvl="0"/>
            <a:r>
              <a:rPr lang="es-ES" err="1"/>
              <a:t>Topic</a:t>
            </a:r>
            <a:r>
              <a:rPr lang="es-ES"/>
              <a:t> C</a:t>
            </a:r>
          </a:p>
        </p:txBody>
      </p:sp>
      <p:sp>
        <p:nvSpPr>
          <p:cNvPr id="5" name="Marcador de texto 2">
            <a:extLst>
              <a:ext uri="{FF2B5EF4-FFF2-40B4-BE49-F238E27FC236}">
                <a16:creationId xmlns:a16="http://schemas.microsoft.com/office/drawing/2014/main" id="{3236A06D-FA64-DA4A-B0B5-54E6C1053708}"/>
              </a:ext>
            </a:extLst>
          </p:cNvPr>
          <p:cNvSpPr>
            <a:spLocks noGrp="1"/>
          </p:cNvSpPr>
          <p:nvPr>
            <p:ph type="body" sz="quarter" idx="12" hasCustomPrompt="1"/>
          </p:nvPr>
        </p:nvSpPr>
        <p:spPr>
          <a:xfrm>
            <a:off x="2912165" y="884582"/>
            <a:ext cx="3006104" cy="1351721"/>
          </a:xfrm>
          <a:prstGeom prst="rect">
            <a:avLst/>
          </a:prstGeom>
        </p:spPr>
        <p:txBody>
          <a:bodyPr/>
          <a:lstStyle>
            <a:lvl1pPr marL="0" indent="0" algn="l">
              <a:spcBef>
                <a:spcPts val="0"/>
              </a:spcBef>
              <a:buNone/>
              <a:defRPr sz="4800" b="1" i="0">
                <a:solidFill>
                  <a:schemeClr val="tx1"/>
                </a:solidFill>
                <a:latin typeface="Montserrat SemiBold" pitchFamily="2" charset="77"/>
              </a:defRPr>
            </a:lvl1pPr>
          </a:lstStyle>
          <a:p>
            <a:pPr lvl="0"/>
            <a:r>
              <a:rPr lang="es-ES"/>
              <a:t>Content </a:t>
            </a:r>
            <a:r>
              <a:rPr lang="es-ES" err="1"/>
              <a:t>title</a:t>
            </a:r>
            <a:endParaRPr lang="es-ES"/>
          </a:p>
        </p:txBody>
      </p:sp>
      <p:pic>
        <p:nvPicPr>
          <p:cNvPr id="6" name="Imagen 5">
            <a:extLst>
              <a:ext uri="{FF2B5EF4-FFF2-40B4-BE49-F238E27FC236}">
                <a16:creationId xmlns:a16="http://schemas.microsoft.com/office/drawing/2014/main" id="{CF5772A1-9B14-4A7A-8413-A2DB29C85689}"/>
              </a:ext>
            </a:extLst>
          </p:cNvPr>
          <p:cNvPicPr>
            <a:picLocks noChangeAspect="1"/>
          </p:cNvPicPr>
          <p:nvPr userDrawn="1"/>
        </p:nvPicPr>
        <p:blipFill>
          <a:blip r:embed="rId2"/>
          <a:stretch>
            <a:fillRect/>
          </a:stretch>
        </p:blipFill>
        <p:spPr>
          <a:xfrm>
            <a:off x="760017" y="359900"/>
            <a:ext cx="995333" cy="535489"/>
          </a:xfrm>
          <a:prstGeom prst="rect">
            <a:avLst/>
          </a:prstGeom>
        </p:spPr>
      </p:pic>
    </p:spTree>
    <p:extLst>
      <p:ext uri="{BB962C8B-B14F-4D97-AF65-F5344CB8AC3E}">
        <p14:creationId xmlns:p14="http://schemas.microsoft.com/office/powerpoint/2010/main" val="3533312449"/>
      </p:ext>
    </p:extLst>
  </p:cSld>
  <p:clrMapOvr>
    <a:masterClrMapping/>
  </p:clrMapOvr>
  <p:extLst>
    <p:ext uri="{DCECCB84-F9BA-43D5-87BE-67443E8EF086}">
      <p15:sldGuideLst xmlns:p15="http://schemas.microsoft.com/office/powerpoint/2012/main"/>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07 Headline + Subhead + Text 1 column">
    <p:bg>
      <p:bgPr>
        <a:solidFill>
          <a:schemeClr val="bg2"/>
        </a:solidFill>
        <a:effectLst/>
      </p:bgPr>
    </p:bg>
    <p:spTree>
      <p:nvGrpSpPr>
        <p:cNvPr id="1" name=""/>
        <p:cNvGrpSpPr/>
        <p:nvPr/>
      </p:nvGrpSpPr>
      <p:grpSpPr>
        <a:xfrm>
          <a:off x="0" y="0"/>
          <a:ext cx="0" cy="0"/>
          <a:chOff x="0" y="0"/>
          <a:chExt cx="0" cy="0"/>
        </a:xfrm>
      </p:grpSpPr>
      <p:sp>
        <p:nvSpPr>
          <p:cNvPr id="5" name="Marcador de texto 2">
            <a:extLst>
              <a:ext uri="{FF2B5EF4-FFF2-40B4-BE49-F238E27FC236}">
                <a16:creationId xmlns:a16="http://schemas.microsoft.com/office/drawing/2014/main" id="{3236A06D-FA64-DA4A-B0B5-54E6C1053708}"/>
              </a:ext>
            </a:extLst>
          </p:cNvPr>
          <p:cNvSpPr>
            <a:spLocks noGrp="1"/>
          </p:cNvSpPr>
          <p:nvPr>
            <p:ph type="body" sz="quarter" idx="12" hasCustomPrompt="1"/>
          </p:nvPr>
        </p:nvSpPr>
        <p:spPr>
          <a:xfrm>
            <a:off x="911225" y="1506375"/>
            <a:ext cx="7776370" cy="651610"/>
          </a:xfrm>
          <a:prstGeom prst="rect">
            <a:avLst/>
          </a:prstGeom>
        </p:spPr>
        <p:txBody>
          <a:bodyPr lIns="0" tIns="0" rIns="0" bIns="0"/>
          <a:lstStyle>
            <a:lvl1pPr marL="7938" indent="-7938" algn="l">
              <a:spcBef>
                <a:spcPts val="0"/>
              </a:spcBef>
              <a:buNone/>
              <a:tabLst/>
              <a:defRPr sz="4800" b="1" i="0">
                <a:solidFill>
                  <a:schemeClr val="tx1"/>
                </a:solidFill>
                <a:latin typeface="Montserrat SemiBold" pitchFamily="2" charset="77"/>
              </a:defRPr>
            </a:lvl1pPr>
          </a:lstStyle>
          <a:p>
            <a:pPr lvl="0"/>
            <a:r>
              <a:rPr lang="es-ES" err="1"/>
              <a:t>Headline</a:t>
            </a:r>
            <a:endParaRPr lang="es-ES"/>
          </a:p>
        </p:txBody>
      </p:sp>
      <p:sp>
        <p:nvSpPr>
          <p:cNvPr id="6" name="Marcador de texto 2">
            <a:extLst>
              <a:ext uri="{FF2B5EF4-FFF2-40B4-BE49-F238E27FC236}">
                <a16:creationId xmlns:a16="http://schemas.microsoft.com/office/drawing/2014/main" id="{39C999AC-04F5-A74F-B5F8-595214D4A610}"/>
              </a:ext>
            </a:extLst>
          </p:cNvPr>
          <p:cNvSpPr>
            <a:spLocks noGrp="1"/>
          </p:cNvSpPr>
          <p:nvPr>
            <p:ph type="body" sz="quarter" idx="13" hasCustomPrompt="1"/>
          </p:nvPr>
        </p:nvSpPr>
        <p:spPr>
          <a:xfrm>
            <a:off x="911224" y="2521359"/>
            <a:ext cx="7777163" cy="651610"/>
          </a:xfrm>
          <a:prstGeom prst="rect">
            <a:avLst/>
          </a:prstGeom>
        </p:spPr>
        <p:txBody>
          <a:bodyPr lIns="0" tIns="0" rIns="0" bIns="0"/>
          <a:lstStyle>
            <a:lvl1pPr marL="0" indent="0" algn="l">
              <a:spcBef>
                <a:spcPts val="0"/>
              </a:spcBef>
              <a:buNone/>
              <a:defRPr sz="2000" b="0" i="0">
                <a:solidFill>
                  <a:schemeClr val="tx1"/>
                </a:solidFill>
                <a:latin typeface="Montserrat Medium" pitchFamily="2" charset="77"/>
              </a:defRPr>
            </a:lvl1pPr>
          </a:lstStyle>
          <a:p>
            <a:pPr lvl="0"/>
            <a:r>
              <a:rPr lang="es-ES" err="1"/>
              <a:t>Subhead</a:t>
            </a:r>
            <a:endParaRPr lang="es-ES"/>
          </a:p>
        </p:txBody>
      </p:sp>
      <p:sp>
        <p:nvSpPr>
          <p:cNvPr id="3" name="Text Placeholder 2">
            <a:extLst>
              <a:ext uri="{FF2B5EF4-FFF2-40B4-BE49-F238E27FC236}">
                <a16:creationId xmlns:a16="http://schemas.microsoft.com/office/drawing/2014/main" id="{70E335DC-CED7-3743-A663-CD62F133032F}"/>
              </a:ext>
            </a:extLst>
          </p:cNvPr>
          <p:cNvSpPr>
            <a:spLocks noGrp="1"/>
          </p:cNvSpPr>
          <p:nvPr>
            <p:ph type="body" sz="quarter" idx="14"/>
          </p:nvPr>
        </p:nvSpPr>
        <p:spPr>
          <a:xfrm>
            <a:off x="911224" y="3429000"/>
            <a:ext cx="7777163" cy="2916238"/>
          </a:xfrm>
          <a:prstGeom prst="rect">
            <a:avLst/>
          </a:prstGeom>
        </p:spPr>
        <p:txBody>
          <a:bodyPr lIns="0" tIns="0" rIns="0" bIns="0"/>
          <a:lstStyle>
            <a:lvl1pPr>
              <a:buClr>
                <a:schemeClr val="accent1"/>
              </a:buClr>
              <a:defRPr>
                <a:latin typeface="Montserrat" pitchFamily="2" charset="77"/>
              </a:defRPr>
            </a:lvl1pPr>
            <a:lvl2pPr>
              <a:buClr>
                <a:schemeClr val="accent1"/>
              </a:buClr>
              <a:defRPr>
                <a:latin typeface="Montserrat" pitchFamily="2" charset="77"/>
              </a:defRPr>
            </a:lvl2pPr>
            <a:lvl3pPr>
              <a:buClr>
                <a:schemeClr val="accent1"/>
              </a:buClr>
              <a:defRPr>
                <a:latin typeface="Montserrat" pitchFamily="2" charset="77"/>
              </a:defRPr>
            </a:lvl3pPr>
            <a:lvl4pPr>
              <a:buClr>
                <a:schemeClr val="accent1"/>
              </a:buClr>
              <a:defRPr>
                <a:latin typeface="Montserrat" pitchFamily="2" charset="77"/>
              </a:defRPr>
            </a:lvl4pPr>
            <a:lvl5pPr>
              <a:buClr>
                <a:schemeClr val="accent1"/>
              </a:buClr>
              <a:defRPr>
                <a:latin typeface="Montserrat" pitchFamily="2" charset="77"/>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pic>
        <p:nvPicPr>
          <p:cNvPr id="7" name="Imagen 6">
            <a:extLst>
              <a:ext uri="{FF2B5EF4-FFF2-40B4-BE49-F238E27FC236}">
                <a16:creationId xmlns:a16="http://schemas.microsoft.com/office/drawing/2014/main" id="{91631087-51FA-4E9F-86F6-5021483208BE}"/>
              </a:ext>
            </a:extLst>
          </p:cNvPr>
          <p:cNvPicPr>
            <a:picLocks noChangeAspect="1"/>
          </p:cNvPicPr>
          <p:nvPr userDrawn="1"/>
        </p:nvPicPr>
        <p:blipFill>
          <a:blip r:embed="rId2"/>
          <a:stretch>
            <a:fillRect/>
          </a:stretch>
        </p:blipFill>
        <p:spPr>
          <a:xfrm>
            <a:off x="760017" y="359900"/>
            <a:ext cx="995333" cy="535489"/>
          </a:xfrm>
          <a:prstGeom prst="rect">
            <a:avLst/>
          </a:prstGeom>
        </p:spPr>
      </p:pic>
    </p:spTree>
    <p:extLst>
      <p:ext uri="{BB962C8B-B14F-4D97-AF65-F5344CB8AC3E}">
        <p14:creationId xmlns:p14="http://schemas.microsoft.com/office/powerpoint/2010/main" val="427487585"/>
      </p:ext>
    </p:extLst>
  </p:cSld>
  <p:clrMapOvr>
    <a:masterClrMapping/>
  </p:clrMapOvr>
  <p:extLst>
    <p:ext uri="{DCECCB84-F9BA-43D5-87BE-67443E8EF086}">
      <p15:sldGuideLst xmlns:p15="http://schemas.microsoft.com/office/powerpoint/2012/main"/>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08 Headline + Subhead + Text 2 columns">
    <p:bg>
      <p:bgPr>
        <a:solidFill>
          <a:schemeClr val="bg2"/>
        </a:solidFill>
        <a:effectLst/>
      </p:bgPr>
    </p:bg>
    <p:spTree>
      <p:nvGrpSpPr>
        <p:cNvPr id="1" name=""/>
        <p:cNvGrpSpPr/>
        <p:nvPr/>
      </p:nvGrpSpPr>
      <p:grpSpPr>
        <a:xfrm>
          <a:off x="0" y="0"/>
          <a:ext cx="0" cy="0"/>
          <a:chOff x="0" y="0"/>
          <a:chExt cx="0" cy="0"/>
        </a:xfrm>
      </p:grpSpPr>
      <p:sp>
        <p:nvSpPr>
          <p:cNvPr id="5" name="Marcador de texto 2">
            <a:extLst>
              <a:ext uri="{FF2B5EF4-FFF2-40B4-BE49-F238E27FC236}">
                <a16:creationId xmlns:a16="http://schemas.microsoft.com/office/drawing/2014/main" id="{3236A06D-FA64-DA4A-B0B5-54E6C1053708}"/>
              </a:ext>
            </a:extLst>
          </p:cNvPr>
          <p:cNvSpPr>
            <a:spLocks noGrp="1"/>
          </p:cNvSpPr>
          <p:nvPr>
            <p:ph type="body" sz="quarter" idx="12" hasCustomPrompt="1"/>
          </p:nvPr>
        </p:nvSpPr>
        <p:spPr>
          <a:xfrm>
            <a:off x="911225" y="1506375"/>
            <a:ext cx="7776370" cy="651610"/>
          </a:xfrm>
          <a:prstGeom prst="rect">
            <a:avLst/>
          </a:prstGeom>
        </p:spPr>
        <p:txBody>
          <a:bodyPr lIns="0" tIns="0" rIns="0" bIns="0"/>
          <a:lstStyle>
            <a:lvl1pPr marL="7938" indent="-7938" algn="l">
              <a:spcBef>
                <a:spcPts val="0"/>
              </a:spcBef>
              <a:buNone/>
              <a:tabLst/>
              <a:defRPr sz="4800" b="1" i="0">
                <a:solidFill>
                  <a:schemeClr val="tx1"/>
                </a:solidFill>
                <a:latin typeface="Montserrat SemiBold" pitchFamily="2" charset="77"/>
              </a:defRPr>
            </a:lvl1pPr>
          </a:lstStyle>
          <a:p>
            <a:pPr lvl="0"/>
            <a:r>
              <a:rPr lang="es-ES" err="1"/>
              <a:t>Headline</a:t>
            </a:r>
            <a:endParaRPr lang="es-ES"/>
          </a:p>
        </p:txBody>
      </p:sp>
      <p:sp>
        <p:nvSpPr>
          <p:cNvPr id="6" name="Marcador de texto 2">
            <a:extLst>
              <a:ext uri="{FF2B5EF4-FFF2-40B4-BE49-F238E27FC236}">
                <a16:creationId xmlns:a16="http://schemas.microsoft.com/office/drawing/2014/main" id="{39C999AC-04F5-A74F-B5F8-595214D4A610}"/>
              </a:ext>
            </a:extLst>
          </p:cNvPr>
          <p:cNvSpPr>
            <a:spLocks noGrp="1"/>
          </p:cNvSpPr>
          <p:nvPr>
            <p:ph type="body" sz="quarter" idx="13" hasCustomPrompt="1"/>
          </p:nvPr>
        </p:nvSpPr>
        <p:spPr>
          <a:xfrm>
            <a:off x="911224" y="2521359"/>
            <a:ext cx="7777163" cy="651610"/>
          </a:xfrm>
          <a:prstGeom prst="rect">
            <a:avLst/>
          </a:prstGeom>
        </p:spPr>
        <p:txBody>
          <a:bodyPr lIns="0" tIns="0" rIns="0" bIns="0"/>
          <a:lstStyle>
            <a:lvl1pPr marL="0" indent="0" algn="l">
              <a:spcBef>
                <a:spcPts val="0"/>
              </a:spcBef>
              <a:buNone/>
              <a:defRPr sz="2000" b="0" i="0">
                <a:solidFill>
                  <a:schemeClr val="tx1"/>
                </a:solidFill>
                <a:latin typeface="Montserrat Medium" pitchFamily="2" charset="77"/>
              </a:defRPr>
            </a:lvl1pPr>
          </a:lstStyle>
          <a:p>
            <a:pPr lvl="0"/>
            <a:r>
              <a:rPr lang="es-ES" err="1"/>
              <a:t>Subhead</a:t>
            </a:r>
            <a:endParaRPr lang="es-ES"/>
          </a:p>
        </p:txBody>
      </p:sp>
      <p:sp>
        <p:nvSpPr>
          <p:cNvPr id="3" name="Text Placeholder 2">
            <a:extLst>
              <a:ext uri="{FF2B5EF4-FFF2-40B4-BE49-F238E27FC236}">
                <a16:creationId xmlns:a16="http://schemas.microsoft.com/office/drawing/2014/main" id="{70E335DC-CED7-3743-A663-CD62F133032F}"/>
              </a:ext>
            </a:extLst>
          </p:cNvPr>
          <p:cNvSpPr>
            <a:spLocks noGrp="1"/>
          </p:cNvSpPr>
          <p:nvPr>
            <p:ph type="body" sz="quarter" idx="14"/>
          </p:nvPr>
        </p:nvSpPr>
        <p:spPr>
          <a:xfrm>
            <a:off x="911224" y="3429000"/>
            <a:ext cx="5005389" cy="2916238"/>
          </a:xfrm>
          <a:prstGeom prst="rect">
            <a:avLst/>
          </a:prstGeom>
        </p:spPr>
        <p:txBody>
          <a:bodyPr lIns="0" tIns="0" rIns="0" bIns="0"/>
          <a:lstStyle>
            <a:lvl1pPr>
              <a:buClr>
                <a:schemeClr val="accent1"/>
              </a:buClr>
              <a:defRPr>
                <a:latin typeface="Montserrat" pitchFamily="2" charset="77"/>
              </a:defRPr>
            </a:lvl1pPr>
            <a:lvl2pPr>
              <a:buClr>
                <a:schemeClr val="accent1"/>
              </a:buClr>
              <a:defRPr>
                <a:latin typeface="Montserrat" pitchFamily="2" charset="77"/>
              </a:defRPr>
            </a:lvl2pPr>
            <a:lvl3pPr>
              <a:buClr>
                <a:schemeClr val="accent1"/>
              </a:buClr>
              <a:defRPr>
                <a:latin typeface="Montserrat" pitchFamily="2" charset="77"/>
              </a:defRPr>
            </a:lvl3pPr>
            <a:lvl4pPr>
              <a:buClr>
                <a:schemeClr val="accent1"/>
              </a:buClr>
              <a:defRPr>
                <a:latin typeface="Montserrat" pitchFamily="2" charset="77"/>
              </a:defRPr>
            </a:lvl4pPr>
            <a:lvl5pPr>
              <a:buClr>
                <a:schemeClr val="accent1"/>
              </a:buClr>
              <a:defRPr>
                <a:latin typeface="Montserrat" pitchFamily="2" charset="77"/>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sp>
        <p:nvSpPr>
          <p:cNvPr id="7" name="Text Placeholder 2">
            <a:extLst>
              <a:ext uri="{FF2B5EF4-FFF2-40B4-BE49-F238E27FC236}">
                <a16:creationId xmlns:a16="http://schemas.microsoft.com/office/drawing/2014/main" id="{81B291B6-8E4D-214C-9BD3-700657346AD2}"/>
              </a:ext>
            </a:extLst>
          </p:cNvPr>
          <p:cNvSpPr>
            <a:spLocks noGrp="1"/>
          </p:cNvSpPr>
          <p:nvPr>
            <p:ph type="body" sz="quarter" idx="15"/>
          </p:nvPr>
        </p:nvSpPr>
        <p:spPr>
          <a:xfrm>
            <a:off x="6132448" y="3429000"/>
            <a:ext cx="5005389" cy="2916238"/>
          </a:xfrm>
          <a:prstGeom prst="rect">
            <a:avLst/>
          </a:prstGeom>
        </p:spPr>
        <p:txBody>
          <a:bodyPr lIns="0" tIns="0" rIns="0" bIns="0"/>
          <a:lstStyle>
            <a:lvl1pPr>
              <a:buClr>
                <a:schemeClr val="accent1"/>
              </a:buClr>
              <a:defRPr>
                <a:latin typeface="Montserrat" pitchFamily="2" charset="77"/>
              </a:defRPr>
            </a:lvl1pPr>
            <a:lvl2pPr>
              <a:buClr>
                <a:schemeClr val="accent1"/>
              </a:buClr>
              <a:defRPr>
                <a:latin typeface="Montserrat" pitchFamily="2" charset="77"/>
              </a:defRPr>
            </a:lvl2pPr>
            <a:lvl3pPr>
              <a:buClr>
                <a:schemeClr val="accent1"/>
              </a:buClr>
              <a:defRPr>
                <a:latin typeface="Montserrat" pitchFamily="2" charset="77"/>
              </a:defRPr>
            </a:lvl3pPr>
            <a:lvl4pPr>
              <a:buClr>
                <a:schemeClr val="accent1"/>
              </a:buClr>
              <a:defRPr>
                <a:latin typeface="Montserrat" pitchFamily="2" charset="77"/>
              </a:defRPr>
            </a:lvl4pPr>
            <a:lvl5pPr>
              <a:buClr>
                <a:schemeClr val="accent1"/>
              </a:buClr>
              <a:defRPr>
                <a:latin typeface="Montserrat" pitchFamily="2" charset="77"/>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pic>
        <p:nvPicPr>
          <p:cNvPr id="8" name="Imagen 7">
            <a:extLst>
              <a:ext uri="{FF2B5EF4-FFF2-40B4-BE49-F238E27FC236}">
                <a16:creationId xmlns:a16="http://schemas.microsoft.com/office/drawing/2014/main" id="{2CA1DC5E-D907-44F1-8E32-FEE0602F2156}"/>
              </a:ext>
            </a:extLst>
          </p:cNvPr>
          <p:cNvPicPr>
            <a:picLocks noChangeAspect="1"/>
          </p:cNvPicPr>
          <p:nvPr userDrawn="1"/>
        </p:nvPicPr>
        <p:blipFill>
          <a:blip r:embed="rId2"/>
          <a:stretch>
            <a:fillRect/>
          </a:stretch>
        </p:blipFill>
        <p:spPr>
          <a:xfrm>
            <a:off x="760017" y="359900"/>
            <a:ext cx="995333" cy="535489"/>
          </a:xfrm>
          <a:prstGeom prst="rect">
            <a:avLst/>
          </a:prstGeom>
        </p:spPr>
      </p:pic>
    </p:spTree>
    <p:extLst>
      <p:ext uri="{BB962C8B-B14F-4D97-AF65-F5344CB8AC3E}">
        <p14:creationId xmlns:p14="http://schemas.microsoft.com/office/powerpoint/2010/main" val="3408139207"/>
      </p:ext>
    </p:extLst>
  </p:cSld>
  <p:clrMapOvr>
    <a:masterClrMapping/>
  </p:clrMapOvr>
  <p:extLst>
    <p:ext uri="{DCECCB84-F9BA-43D5-87BE-67443E8EF086}">
      <p15:sldGuideLst xmlns:p15="http://schemas.microsoft.com/office/powerpoint/2012/main"/>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09 Headline + Subhead + Text 1 column + Image">
    <p:bg>
      <p:bgPr>
        <a:solidFill>
          <a:schemeClr val="bg2"/>
        </a:solidFill>
        <a:effectLst/>
      </p:bgPr>
    </p:bg>
    <p:spTree>
      <p:nvGrpSpPr>
        <p:cNvPr id="1" name=""/>
        <p:cNvGrpSpPr/>
        <p:nvPr/>
      </p:nvGrpSpPr>
      <p:grpSpPr>
        <a:xfrm>
          <a:off x="0" y="0"/>
          <a:ext cx="0" cy="0"/>
          <a:chOff x="0" y="0"/>
          <a:chExt cx="0" cy="0"/>
        </a:xfrm>
      </p:grpSpPr>
      <p:sp>
        <p:nvSpPr>
          <p:cNvPr id="5" name="Marcador de texto 2">
            <a:extLst>
              <a:ext uri="{FF2B5EF4-FFF2-40B4-BE49-F238E27FC236}">
                <a16:creationId xmlns:a16="http://schemas.microsoft.com/office/drawing/2014/main" id="{3236A06D-FA64-DA4A-B0B5-54E6C1053708}"/>
              </a:ext>
            </a:extLst>
          </p:cNvPr>
          <p:cNvSpPr>
            <a:spLocks noGrp="1"/>
          </p:cNvSpPr>
          <p:nvPr>
            <p:ph type="body" sz="quarter" idx="12" hasCustomPrompt="1"/>
          </p:nvPr>
        </p:nvSpPr>
        <p:spPr>
          <a:xfrm>
            <a:off x="910696" y="1506375"/>
            <a:ext cx="5040313" cy="651610"/>
          </a:xfrm>
          <a:prstGeom prst="rect">
            <a:avLst/>
          </a:prstGeom>
        </p:spPr>
        <p:txBody>
          <a:bodyPr lIns="0" tIns="0" rIns="0" bIns="0"/>
          <a:lstStyle>
            <a:lvl1pPr marL="7938" indent="-7938" algn="l">
              <a:spcBef>
                <a:spcPts val="0"/>
              </a:spcBef>
              <a:buNone/>
              <a:tabLst/>
              <a:defRPr sz="4800" b="1" i="0">
                <a:solidFill>
                  <a:schemeClr val="tx1"/>
                </a:solidFill>
                <a:latin typeface="Montserrat SemiBold" pitchFamily="2" charset="77"/>
              </a:defRPr>
            </a:lvl1pPr>
          </a:lstStyle>
          <a:p>
            <a:pPr lvl="0"/>
            <a:r>
              <a:rPr lang="es-ES" err="1"/>
              <a:t>Headline</a:t>
            </a:r>
            <a:endParaRPr lang="es-ES"/>
          </a:p>
        </p:txBody>
      </p:sp>
      <p:sp>
        <p:nvSpPr>
          <p:cNvPr id="6" name="Marcador de texto 2">
            <a:extLst>
              <a:ext uri="{FF2B5EF4-FFF2-40B4-BE49-F238E27FC236}">
                <a16:creationId xmlns:a16="http://schemas.microsoft.com/office/drawing/2014/main" id="{39C999AC-04F5-A74F-B5F8-595214D4A610}"/>
              </a:ext>
            </a:extLst>
          </p:cNvPr>
          <p:cNvSpPr>
            <a:spLocks noGrp="1"/>
          </p:cNvSpPr>
          <p:nvPr>
            <p:ph type="body" sz="quarter" idx="13" hasCustomPrompt="1"/>
          </p:nvPr>
        </p:nvSpPr>
        <p:spPr>
          <a:xfrm>
            <a:off x="911225" y="2521359"/>
            <a:ext cx="5040313" cy="651610"/>
          </a:xfrm>
          <a:prstGeom prst="rect">
            <a:avLst/>
          </a:prstGeom>
        </p:spPr>
        <p:txBody>
          <a:bodyPr lIns="0" tIns="0" rIns="0" bIns="0"/>
          <a:lstStyle>
            <a:lvl1pPr marL="0" indent="0" algn="l">
              <a:spcBef>
                <a:spcPts val="0"/>
              </a:spcBef>
              <a:buNone/>
              <a:defRPr sz="2000" b="0" i="0">
                <a:solidFill>
                  <a:schemeClr val="tx1"/>
                </a:solidFill>
                <a:latin typeface="Montserrat Medium" pitchFamily="2" charset="77"/>
              </a:defRPr>
            </a:lvl1pPr>
          </a:lstStyle>
          <a:p>
            <a:pPr lvl="0"/>
            <a:r>
              <a:rPr lang="es-ES" err="1"/>
              <a:t>Subhead</a:t>
            </a:r>
            <a:endParaRPr lang="es-ES"/>
          </a:p>
        </p:txBody>
      </p:sp>
      <p:sp>
        <p:nvSpPr>
          <p:cNvPr id="3" name="Text Placeholder 2">
            <a:extLst>
              <a:ext uri="{FF2B5EF4-FFF2-40B4-BE49-F238E27FC236}">
                <a16:creationId xmlns:a16="http://schemas.microsoft.com/office/drawing/2014/main" id="{70E335DC-CED7-3743-A663-CD62F133032F}"/>
              </a:ext>
            </a:extLst>
          </p:cNvPr>
          <p:cNvSpPr>
            <a:spLocks noGrp="1"/>
          </p:cNvSpPr>
          <p:nvPr>
            <p:ph type="body" sz="quarter" idx="14"/>
          </p:nvPr>
        </p:nvSpPr>
        <p:spPr>
          <a:xfrm>
            <a:off x="911225" y="3429000"/>
            <a:ext cx="5040313" cy="2916238"/>
          </a:xfrm>
          <a:prstGeom prst="rect">
            <a:avLst/>
          </a:prstGeom>
        </p:spPr>
        <p:txBody>
          <a:bodyPr lIns="0" tIns="0" rIns="0" bIns="0"/>
          <a:lstStyle>
            <a:lvl1pPr>
              <a:buClr>
                <a:schemeClr val="accent1"/>
              </a:buClr>
              <a:defRPr>
                <a:latin typeface="Montserrat" pitchFamily="2" charset="77"/>
              </a:defRPr>
            </a:lvl1pPr>
            <a:lvl2pPr>
              <a:buClr>
                <a:schemeClr val="accent1"/>
              </a:buClr>
              <a:defRPr>
                <a:latin typeface="Montserrat" pitchFamily="2" charset="77"/>
              </a:defRPr>
            </a:lvl2pPr>
            <a:lvl3pPr>
              <a:buClr>
                <a:schemeClr val="accent1"/>
              </a:buClr>
              <a:defRPr>
                <a:latin typeface="Montserrat" pitchFamily="2" charset="77"/>
              </a:defRPr>
            </a:lvl3pPr>
            <a:lvl4pPr>
              <a:buClr>
                <a:schemeClr val="accent1"/>
              </a:buClr>
              <a:defRPr>
                <a:latin typeface="Montserrat" pitchFamily="2" charset="77"/>
              </a:defRPr>
            </a:lvl4pPr>
            <a:lvl5pPr>
              <a:buClr>
                <a:schemeClr val="accent1"/>
              </a:buClr>
              <a:defRPr>
                <a:latin typeface="Montserrat" pitchFamily="2" charset="77"/>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sp>
        <p:nvSpPr>
          <p:cNvPr id="4" name="Picture Placeholder 3">
            <a:extLst>
              <a:ext uri="{FF2B5EF4-FFF2-40B4-BE49-F238E27FC236}">
                <a16:creationId xmlns:a16="http://schemas.microsoft.com/office/drawing/2014/main" id="{653F8D50-A751-6B41-89F5-4CEC97660B6D}"/>
              </a:ext>
            </a:extLst>
          </p:cNvPr>
          <p:cNvSpPr>
            <a:spLocks noGrp="1"/>
          </p:cNvSpPr>
          <p:nvPr>
            <p:ph type="pic" sz="quarter" idx="15"/>
          </p:nvPr>
        </p:nvSpPr>
        <p:spPr>
          <a:xfrm>
            <a:off x="6102895" y="1500188"/>
            <a:ext cx="5005388" cy="4827587"/>
          </a:xfrm>
          <a:prstGeom prst="rect">
            <a:avLst/>
          </a:prstGeom>
        </p:spPr>
        <p:txBody>
          <a:bodyPr/>
          <a:lstStyle>
            <a:lvl1pPr>
              <a:defRPr>
                <a:latin typeface="Montserrat" pitchFamily="2" charset="77"/>
              </a:defRPr>
            </a:lvl1pPr>
          </a:lstStyle>
          <a:p>
            <a:endParaRPr lang="en-ES"/>
          </a:p>
        </p:txBody>
      </p:sp>
      <p:pic>
        <p:nvPicPr>
          <p:cNvPr id="7" name="Imagen 6">
            <a:extLst>
              <a:ext uri="{FF2B5EF4-FFF2-40B4-BE49-F238E27FC236}">
                <a16:creationId xmlns:a16="http://schemas.microsoft.com/office/drawing/2014/main" id="{D04E5662-D093-4C05-A9AD-0E84EDB3FED4}"/>
              </a:ext>
            </a:extLst>
          </p:cNvPr>
          <p:cNvPicPr>
            <a:picLocks noChangeAspect="1"/>
          </p:cNvPicPr>
          <p:nvPr userDrawn="1"/>
        </p:nvPicPr>
        <p:blipFill>
          <a:blip r:embed="rId2"/>
          <a:stretch>
            <a:fillRect/>
          </a:stretch>
        </p:blipFill>
        <p:spPr>
          <a:xfrm>
            <a:off x="760017" y="359900"/>
            <a:ext cx="995333" cy="535489"/>
          </a:xfrm>
          <a:prstGeom prst="rect">
            <a:avLst/>
          </a:prstGeom>
        </p:spPr>
      </p:pic>
    </p:spTree>
    <p:extLst>
      <p:ext uri="{BB962C8B-B14F-4D97-AF65-F5344CB8AC3E}">
        <p14:creationId xmlns:p14="http://schemas.microsoft.com/office/powerpoint/2010/main" val="63639906"/>
      </p:ext>
    </p:extLst>
  </p:cSld>
  <p:clrMapOvr>
    <a:masterClrMapping/>
  </p:clrMapOvr>
  <p:extLst>
    <p:ext uri="{DCECCB84-F9BA-43D5-87BE-67443E8EF086}">
      <p15:sldGuideLst xmlns:p15="http://schemas.microsoft.com/office/powerpoint/2012/main"/>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12 Products Sidra">
    <p:spTree>
      <p:nvGrpSpPr>
        <p:cNvPr id="1" name=""/>
        <p:cNvGrpSpPr/>
        <p:nvPr/>
      </p:nvGrpSpPr>
      <p:grpSpPr>
        <a:xfrm>
          <a:off x="0" y="0"/>
          <a:ext cx="0" cy="0"/>
          <a:chOff x="0" y="0"/>
          <a:chExt cx="0" cy="0"/>
        </a:xfrm>
      </p:grpSpPr>
      <p:sp>
        <p:nvSpPr>
          <p:cNvPr id="25" name="Rectángulo 24">
            <a:extLst>
              <a:ext uri="{FF2B5EF4-FFF2-40B4-BE49-F238E27FC236}">
                <a16:creationId xmlns:a16="http://schemas.microsoft.com/office/drawing/2014/main" id="{BEFA6645-76FF-594C-9544-BC5686F5CFE4}"/>
              </a:ext>
            </a:extLst>
          </p:cNvPr>
          <p:cNvSpPr/>
          <p:nvPr userDrawn="1"/>
        </p:nvSpPr>
        <p:spPr>
          <a:xfrm>
            <a:off x="0" y="0"/>
            <a:ext cx="12192000" cy="6858000"/>
          </a:xfrm>
          <a:prstGeom prst="rect">
            <a:avLst/>
          </a:prstGeom>
          <a:solidFill>
            <a:srgbClr val="8B5D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2" name="Título 1">
            <a:extLst>
              <a:ext uri="{FF2B5EF4-FFF2-40B4-BE49-F238E27FC236}">
                <a16:creationId xmlns:a16="http://schemas.microsoft.com/office/drawing/2014/main" id="{247EF864-894F-4D4C-BE32-7D163F5E77A1}"/>
              </a:ext>
            </a:extLst>
          </p:cNvPr>
          <p:cNvSpPr>
            <a:spLocks noGrp="1"/>
          </p:cNvSpPr>
          <p:nvPr>
            <p:ph type="title" hasCustomPrompt="1"/>
          </p:nvPr>
        </p:nvSpPr>
        <p:spPr>
          <a:xfrm>
            <a:off x="771525" y="1104007"/>
            <a:ext cx="3629025" cy="1325563"/>
          </a:xfrm>
          <a:prstGeom prst="rect">
            <a:avLst/>
          </a:prstGeom>
        </p:spPr>
        <p:txBody>
          <a:bodyPr/>
          <a:lstStyle>
            <a:lvl1pPr>
              <a:defRPr>
                <a:solidFill>
                  <a:schemeClr val="bg2"/>
                </a:solidFill>
              </a:defRPr>
            </a:lvl1pPr>
          </a:lstStyle>
          <a:p>
            <a:r>
              <a:rPr lang="es-ES" err="1"/>
              <a:t>Title</a:t>
            </a:r>
            <a:r>
              <a:rPr lang="es-ES"/>
              <a:t> </a:t>
            </a:r>
            <a:r>
              <a:rPr lang="es-ES" err="1"/>
              <a:t>Section</a:t>
            </a:r>
            <a:endParaRPr lang="en-US"/>
          </a:p>
        </p:txBody>
      </p:sp>
      <p:sp>
        <p:nvSpPr>
          <p:cNvPr id="6" name="Marcador de posición de imagen 5">
            <a:extLst>
              <a:ext uri="{FF2B5EF4-FFF2-40B4-BE49-F238E27FC236}">
                <a16:creationId xmlns:a16="http://schemas.microsoft.com/office/drawing/2014/main" id="{EAD8849C-81D2-4109-8DBD-1FD7F0C01F8C}"/>
              </a:ext>
            </a:extLst>
          </p:cNvPr>
          <p:cNvSpPr>
            <a:spLocks noGrp="1"/>
          </p:cNvSpPr>
          <p:nvPr>
            <p:ph type="pic" sz="quarter" idx="10" hasCustomPrompt="1"/>
          </p:nvPr>
        </p:nvSpPr>
        <p:spPr>
          <a:xfrm>
            <a:off x="6016751" y="1104007"/>
            <a:ext cx="2422525" cy="915987"/>
          </a:xfrm>
          <a:prstGeom prst="rect">
            <a:avLst/>
          </a:prstGeom>
        </p:spPr>
        <p:txBody>
          <a:bodyPr/>
          <a:lstStyle>
            <a:lvl1pPr>
              <a:defRPr>
                <a:solidFill>
                  <a:schemeClr val="bg2"/>
                </a:solidFill>
              </a:defRPr>
            </a:lvl1pPr>
          </a:lstStyle>
          <a:p>
            <a:r>
              <a:rPr lang="es-ES"/>
              <a:t>Logo</a:t>
            </a:r>
            <a:endParaRPr lang="en-US"/>
          </a:p>
        </p:txBody>
      </p:sp>
      <p:sp>
        <p:nvSpPr>
          <p:cNvPr id="8" name="Marcador de texto 7">
            <a:extLst>
              <a:ext uri="{FF2B5EF4-FFF2-40B4-BE49-F238E27FC236}">
                <a16:creationId xmlns:a16="http://schemas.microsoft.com/office/drawing/2014/main" id="{1D1E198A-E974-492C-8FFD-40ABD6A5489F}"/>
              </a:ext>
            </a:extLst>
          </p:cNvPr>
          <p:cNvSpPr>
            <a:spLocks noGrp="1"/>
          </p:cNvSpPr>
          <p:nvPr>
            <p:ph type="body" sz="quarter" idx="11" hasCustomPrompt="1"/>
          </p:nvPr>
        </p:nvSpPr>
        <p:spPr>
          <a:xfrm>
            <a:off x="6016625" y="2792413"/>
            <a:ext cx="5346700" cy="3322637"/>
          </a:xfrm>
          <a:prstGeom prst="rect">
            <a:avLst/>
          </a:prstGeom>
        </p:spPr>
        <p:txBody>
          <a:bodyPr/>
          <a:lstStyle>
            <a:lvl1pPr marL="0" indent="0">
              <a:buNone/>
              <a:defRPr sz="1600">
                <a:solidFill>
                  <a:schemeClr val="bg2"/>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sunt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pic>
        <p:nvPicPr>
          <p:cNvPr id="11" name="Imagen 6">
            <a:extLst>
              <a:ext uri="{FF2B5EF4-FFF2-40B4-BE49-F238E27FC236}">
                <a16:creationId xmlns:a16="http://schemas.microsoft.com/office/drawing/2014/main" id="{15EEE952-23EA-4652-932C-8BCD79B815B6}"/>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Lst>
          </a:blip>
          <a:stretch>
            <a:fillRect/>
          </a:stretch>
        </p:blipFill>
        <p:spPr>
          <a:xfrm>
            <a:off x="10537031" y="636216"/>
            <a:ext cx="995333" cy="535489"/>
          </a:xfrm>
          <a:prstGeom prst="rect">
            <a:avLst/>
          </a:prstGeom>
        </p:spPr>
      </p:pic>
    </p:spTree>
    <p:extLst>
      <p:ext uri="{BB962C8B-B14F-4D97-AF65-F5344CB8AC3E}">
        <p14:creationId xmlns:p14="http://schemas.microsoft.com/office/powerpoint/2010/main" val="3185275848"/>
      </p:ext>
    </p:extLst>
  </p:cSld>
  <p:clrMapOvr>
    <a:masterClrMapping/>
  </p:clrMapOvr>
  <p:extLst>
    <p:ext uri="{DCECCB84-F9BA-43D5-87BE-67443E8EF086}">
      <p15:sldGuideLst xmlns:p15="http://schemas.microsoft.com/office/powerpoint/2012/main">
        <p15:guide id="1" pos="3114" userDrawn="1">
          <p15:clr>
            <a:srgbClr val="FBAE4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13 Products Wave Engine">
    <p:spTree>
      <p:nvGrpSpPr>
        <p:cNvPr id="1" name=""/>
        <p:cNvGrpSpPr/>
        <p:nvPr/>
      </p:nvGrpSpPr>
      <p:grpSpPr>
        <a:xfrm>
          <a:off x="0" y="0"/>
          <a:ext cx="0" cy="0"/>
          <a:chOff x="0" y="0"/>
          <a:chExt cx="0" cy="0"/>
        </a:xfrm>
      </p:grpSpPr>
      <p:sp>
        <p:nvSpPr>
          <p:cNvPr id="2" name="Rectángulo 5">
            <a:extLst>
              <a:ext uri="{FF2B5EF4-FFF2-40B4-BE49-F238E27FC236}">
                <a16:creationId xmlns:a16="http://schemas.microsoft.com/office/drawing/2014/main" id="{DB67FC2E-3D9C-4075-BE30-1A9A2A7F8BF3}"/>
              </a:ext>
            </a:extLst>
          </p:cNvPr>
          <p:cNvSpPr/>
          <p:nvPr userDrawn="1"/>
        </p:nvSpPr>
        <p:spPr>
          <a:xfrm>
            <a:off x="0" y="0"/>
            <a:ext cx="12192000" cy="6858000"/>
          </a:xfrm>
          <a:prstGeom prst="rect">
            <a:avLst/>
          </a:prstGeom>
          <a:solidFill>
            <a:srgbClr val="1D1D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cxnSp>
        <p:nvCxnSpPr>
          <p:cNvPr id="9" name="Straight Connector 18">
            <a:extLst>
              <a:ext uri="{FF2B5EF4-FFF2-40B4-BE49-F238E27FC236}">
                <a16:creationId xmlns:a16="http://schemas.microsoft.com/office/drawing/2014/main" id="{031CB7F9-279A-4BE3-A221-D68AFB76533A}"/>
              </a:ext>
            </a:extLst>
          </p:cNvPr>
          <p:cNvCxnSpPr>
            <a:cxnSpLocks/>
          </p:cNvCxnSpPr>
          <p:nvPr userDrawn="1"/>
        </p:nvCxnSpPr>
        <p:spPr>
          <a:xfrm>
            <a:off x="6183984" y="6151493"/>
            <a:ext cx="3281292"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11" name="Marcador de posición de imagen 10">
            <a:extLst>
              <a:ext uri="{FF2B5EF4-FFF2-40B4-BE49-F238E27FC236}">
                <a16:creationId xmlns:a16="http://schemas.microsoft.com/office/drawing/2014/main" id="{5FBDD684-4EFF-4AA9-A5FE-33FDF2068BE3}"/>
              </a:ext>
            </a:extLst>
          </p:cNvPr>
          <p:cNvSpPr>
            <a:spLocks noGrp="1"/>
          </p:cNvSpPr>
          <p:nvPr>
            <p:ph type="pic" sz="quarter" idx="10" hasCustomPrompt="1"/>
          </p:nvPr>
        </p:nvSpPr>
        <p:spPr>
          <a:xfrm>
            <a:off x="0" y="3057525"/>
            <a:ext cx="5695950" cy="3800475"/>
          </a:xfrm>
          <a:prstGeom prst="rect">
            <a:avLst/>
          </a:prstGeom>
        </p:spPr>
        <p:txBody>
          <a:bodyPr/>
          <a:lstStyle>
            <a:lvl1pPr marL="0" indent="0">
              <a:buNone/>
              <a:defRPr>
                <a:solidFill>
                  <a:schemeClr val="bg2"/>
                </a:solidFill>
              </a:defRPr>
            </a:lvl1pPr>
          </a:lstStyle>
          <a:p>
            <a:r>
              <a:rPr lang="es-ES"/>
              <a:t>Imagen</a:t>
            </a:r>
            <a:endParaRPr lang="en-US"/>
          </a:p>
        </p:txBody>
      </p:sp>
      <p:sp>
        <p:nvSpPr>
          <p:cNvPr id="12" name="Título 11">
            <a:extLst>
              <a:ext uri="{FF2B5EF4-FFF2-40B4-BE49-F238E27FC236}">
                <a16:creationId xmlns:a16="http://schemas.microsoft.com/office/drawing/2014/main" id="{E6718E9A-376B-419E-B4FD-77712C6F00F5}"/>
              </a:ext>
            </a:extLst>
          </p:cNvPr>
          <p:cNvSpPr>
            <a:spLocks noGrp="1"/>
          </p:cNvSpPr>
          <p:nvPr>
            <p:ph type="title" hasCustomPrompt="1"/>
          </p:nvPr>
        </p:nvSpPr>
        <p:spPr>
          <a:xfrm>
            <a:off x="794081" y="1082329"/>
            <a:ext cx="3774525" cy="1325563"/>
          </a:xfrm>
          <a:prstGeom prst="rect">
            <a:avLst/>
          </a:prstGeom>
        </p:spPr>
        <p:txBody>
          <a:bodyPr/>
          <a:lstStyle>
            <a:lvl1pPr>
              <a:defRPr>
                <a:solidFill>
                  <a:schemeClr val="bg2"/>
                </a:solidFill>
              </a:defRPr>
            </a:lvl1pPr>
          </a:lstStyle>
          <a:p>
            <a:r>
              <a:rPr lang="es-ES" err="1"/>
              <a:t>Title</a:t>
            </a:r>
            <a:r>
              <a:rPr lang="es-ES"/>
              <a:t> </a:t>
            </a:r>
            <a:r>
              <a:rPr lang="es-ES" err="1"/>
              <a:t>Section</a:t>
            </a:r>
            <a:endParaRPr lang="en-US"/>
          </a:p>
        </p:txBody>
      </p:sp>
      <p:sp>
        <p:nvSpPr>
          <p:cNvPr id="14" name="Marcador de texto 13">
            <a:extLst>
              <a:ext uri="{FF2B5EF4-FFF2-40B4-BE49-F238E27FC236}">
                <a16:creationId xmlns:a16="http://schemas.microsoft.com/office/drawing/2014/main" id="{EC6B8C33-AC01-434A-91B3-3ED9C631F50A}"/>
              </a:ext>
            </a:extLst>
          </p:cNvPr>
          <p:cNvSpPr>
            <a:spLocks noGrp="1"/>
          </p:cNvSpPr>
          <p:nvPr>
            <p:ph type="body" sz="quarter" idx="11" hasCustomPrompt="1"/>
          </p:nvPr>
        </p:nvSpPr>
        <p:spPr>
          <a:xfrm>
            <a:off x="6096001" y="2298700"/>
            <a:ext cx="5301918" cy="3059113"/>
          </a:xfrm>
          <a:prstGeom prst="rect">
            <a:avLst/>
          </a:prstGeom>
        </p:spPr>
        <p:txBody>
          <a:bodyPr/>
          <a:lstStyle>
            <a:lvl1pPr marL="0" indent="0">
              <a:buNone/>
              <a:defRPr sz="1600">
                <a:solidFill>
                  <a:schemeClr val="bg2"/>
                </a:solidFill>
              </a:defRPr>
            </a:lvl1pPr>
          </a:lstStyle>
          <a:p>
            <a:pPr lvl="0"/>
            <a:r>
              <a:rPr lang="es-ES" err="1"/>
              <a:t>Lorem</a:t>
            </a:r>
            <a:r>
              <a:rPr lang="es-ES"/>
              <a:t> </a:t>
            </a:r>
            <a:r>
              <a:rPr lang="es-ES" err="1"/>
              <a:t>ipsum</a:t>
            </a:r>
            <a:r>
              <a:rPr lang="es-ES"/>
              <a:t> dolor </a:t>
            </a:r>
            <a:r>
              <a:rPr lang="es-ES" err="1"/>
              <a:t>sit</a:t>
            </a:r>
            <a:r>
              <a:rPr lang="es-ES"/>
              <a:t> </a:t>
            </a:r>
            <a:r>
              <a:rPr lang="es-ES" err="1"/>
              <a:t>amet</a:t>
            </a:r>
            <a:r>
              <a:rPr lang="es-ES"/>
              <a:t>, </a:t>
            </a:r>
            <a:r>
              <a:rPr lang="es-ES" err="1"/>
              <a:t>consectetur</a:t>
            </a:r>
            <a:r>
              <a:rPr lang="es-ES"/>
              <a:t> </a:t>
            </a:r>
            <a:r>
              <a:rPr lang="es-ES" err="1"/>
              <a:t>adipiscing</a:t>
            </a:r>
            <a:r>
              <a:rPr lang="es-ES"/>
              <a:t> </a:t>
            </a:r>
            <a:r>
              <a:rPr lang="es-ES" err="1"/>
              <a:t>elit</a:t>
            </a:r>
            <a:r>
              <a:rPr lang="es-ES"/>
              <a:t>, sed do </a:t>
            </a:r>
            <a:r>
              <a:rPr lang="es-ES" err="1"/>
              <a:t>eiusmod</a:t>
            </a:r>
            <a:r>
              <a:rPr lang="es-ES"/>
              <a:t> </a:t>
            </a:r>
            <a:r>
              <a:rPr lang="es-ES" err="1"/>
              <a:t>tempor</a:t>
            </a:r>
            <a:r>
              <a:rPr lang="es-ES"/>
              <a:t> </a:t>
            </a:r>
            <a:r>
              <a:rPr lang="es-ES" err="1"/>
              <a:t>incididunt</a:t>
            </a:r>
            <a:r>
              <a:rPr lang="es-ES"/>
              <a:t> ut labore et </a:t>
            </a:r>
            <a:r>
              <a:rPr lang="es-ES" err="1"/>
              <a:t>dolore</a:t>
            </a:r>
            <a:r>
              <a:rPr lang="es-ES"/>
              <a:t> magna </a:t>
            </a:r>
            <a:r>
              <a:rPr lang="es-ES" err="1"/>
              <a:t>aliqua</a:t>
            </a:r>
            <a:r>
              <a:rPr lang="es-ES"/>
              <a:t>. Ut </a:t>
            </a:r>
            <a:r>
              <a:rPr lang="es-ES" err="1"/>
              <a:t>enim</a:t>
            </a:r>
            <a:r>
              <a:rPr lang="es-ES"/>
              <a:t> ad </a:t>
            </a:r>
            <a:r>
              <a:rPr lang="es-ES" err="1"/>
              <a:t>minim</a:t>
            </a:r>
            <a:r>
              <a:rPr lang="es-ES"/>
              <a:t> </a:t>
            </a:r>
            <a:r>
              <a:rPr lang="es-ES" err="1"/>
              <a:t>veniam</a:t>
            </a:r>
            <a:r>
              <a:rPr lang="es-ES"/>
              <a:t>, quis </a:t>
            </a:r>
            <a:r>
              <a:rPr lang="es-ES" err="1"/>
              <a:t>nostrud</a:t>
            </a:r>
            <a:r>
              <a:rPr lang="es-ES"/>
              <a:t> </a:t>
            </a:r>
            <a:r>
              <a:rPr lang="es-ES" err="1"/>
              <a:t>exercitation</a:t>
            </a:r>
            <a:r>
              <a:rPr lang="es-ES"/>
              <a:t> </a:t>
            </a:r>
            <a:r>
              <a:rPr lang="es-ES" err="1"/>
              <a:t>ullamco</a:t>
            </a:r>
            <a:r>
              <a:rPr lang="es-ES"/>
              <a:t> </a:t>
            </a:r>
            <a:r>
              <a:rPr lang="es-ES" err="1"/>
              <a:t>laboris</a:t>
            </a:r>
            <a:r>
              <a:rPr lang="es-ES"/>
              <a:t> </a:t>
            </a:r>
            <a:r>
              <a:rPr lang="es-ES" err="1"/>
              <a:t>nisi</a:t>
            </a:r>
            <a:r>
              <a:rPr lang="es-ES"/>
              <a:t> ut </a:t>
            </a:r>
            <a:r>
              <a:rPr lang="es-ES" err="1"/>
              <a:t>aliquip</a:t>
            </a:r>
            <a:r>
              <a:rPr lang="es-ES"/>
              <a:t> ex </a:t>
            </a:r>
            <a:r>
              <a:rPr lang="es-ES" err="1"/>
              <a:t>ea</a:t>
            </a:r>
            <a:r>
              <a:rPr lang="es-ES"/>
              <a:t> commodo </a:t>
            </a:r>
            <a:r>
              <a:rPr lang="es-ES" err="1"/>
              <a:t>consequat</a:t>
            </a:r>
            <a:r>
              <a:rPr lang="es-ES"/>
              <a:t>. </a:t>
            </a:r>
            <a:r>
              <a:rPr lang="es-ES" err="1"/>
              <a:t>Duis</a:t>
            </a:r>
            <a:r>
              <a:rPr lang="es-ES"/>
              <a:t> </a:t>
            </a:r>
            <a:r>
              <a:rPr lang="es-ES" err="1"/>
              <a:t>aute</a:t>
            </a:r>
            <a:r>
              <a:rPr lang="es-ES"/>
              <a:t> </a:t>
            </a:r>
            <a:r>
              <a:rPr lang="es-ES" err="1"/>
              <a:t>irure</a:t>
            </a:r>
            <a:r>
              <a:rPr lang="es-ES"/>
              <a:t> dolor in </a:t>
            </a:r>
            <a:r>
              <a:rPr lang="es-ES" err="1"/>
              <a:t>reprehenderit</a:t>
            </a:r>
            <a:r>
              <a:rPr lang="es-ES"/>
              <a:t> in </a:t>
            </a:r>
            <a:r>
              <a:rPr lang="es-ES" err="1"/>
              <a:t>voluptate</a:t>
            </a:r>
            <a:r>
              <a:rPr lang="es-ES"/>
              <a:t> </a:t>
            </a:r>
            <a:r>
              <a:rPr lang="es-ES" err="1"/>
              <a:t>velit</a:t>
            </a:r>
            <a:r>
              <a:rPr lang="es-ES"/>
              <a:t> </a:t>
            </a:r>
            <a:r>
              <a:rPr lang="es-ES" err="1"/>
              <a:t>esse</a:t>
            </a:r>
            <a:r>
              <a:rPr lang="es-ES"/>
              <a:t> </a:t>
            </a:r>
            <a:r>
              <a:rPr lang="es-ES" err="1"/>
              <a:t>cillum</a:t>
            </a:r>
            <a:r>
              <a:rPr lang="es-ES"/>
              <a:t> </a:t>
            </a:r>
            <a:r>
              <a:rPr lang="es-ES" err="1"/>
              <a:t>dolore</a:t>
            </a:r>
            <a:r>
              <a:rPr lang="es-ES"/>
              <a:t> </a:t>
            </a:r>
            <a:r>
              <a:rPr lang="es-ES" err="1"/>
              <a:t>eu</a:t>
            </a:r>
            <a:r>
              <a:rPr lang="es-ES"/>
              <a:t> </a:t>
            </a:r>
            <a:r>
              <a:rPr lang="es-ES" err="1"/>
              <a:t>fugiat</a:t>
            </a:r>
            <a:r>
              <a:rPr lang="es-ES"/>
              <a:t> </a:t>
            </a:r>
            <a:r>
              <a:rPr lang="es-ES" err="1"/>
              <a:t>nulla</a:t>
            </a:r>
            <a:r>
              <a:rPr lang="es-ES"/>
              <a:t> </a:t>
            </a:r>
            <a:r>
              <a:rPr lang="es-ES" err="1"/>
              <a:t>pariatur</a:t>
            </a:r>
            <a:r>
              <a:rPr lang="es-ES"/>
              <a:t>. </a:t>
            </a:r>
            <a:r>
              <a:rPr lang="es-ES" err="1"/>
              <a:t>Excepteur</a:t>
            </a:r>
            <a:r>
              <a:rPr lang="es-ES"/>
              <a:t> </a:t>
            </a:r>
            <a:r>
              <a:rPr lang="es-ES" err="1"/>
              <a:t>sint</a:t>
            </a:r>
            <a:r>
              <a:rPr lang="es-ES"/>
              <a:t> </a:t>
            </a:r>
            <a:r>
              <a:rPr lang="es-ES" err="1"/>
              <a:t>occaecat</a:t>
            </a:r>
            <a:r>
              <a:rPr lang="es-ES"/>
              <a:t> </a:t>
            </a:r>
            <a:r>
              <a:rPr lang="es-ES" err="1"/>
              <a:t>cupidatat</a:t>
            </a:r>
            <a:r>
              <a:rPr lang="es-ES"/>
              <a:t> non </a:t>
            </a:r>
            <a:r>
              <a:rPr lang="es-ES" err="1"/>
              <a:t>proident</a:t>
            </a:r>
            <a:r>
              <a:rPr lang="es-ES"/>
              <a:t>, sunt in culpa qui </a:t>
            </a:r>
            <a:r>
              <a:rPr lang="es-ES" err="1"/>
              <a:t>officia</a:t>
            </a:r>
            <a:r>
              <a:rPr lang="es-ES"/>
              <a:t> </a:t>
            </a:r>
            <a:r>
              <a:rPr lang="es-ES" err="1"/>
              <a:t>deserunt</a:t>
            </a:r>
            <a:r>
              <a:rPr lang="es-ES"/>
              <a:t> </a:t>
            </a:r>
            <a:r>
              <a:rPr lang="es-ES" err="1"/>
              <a:t>mollit</a:t>
            </a:r>
            <a:r>
              <a:rPr lang="es-ES"/>
              <a:t> </a:t>
            </a:r>
            <a:r>
              <a:rPr lang="es-ES" err="1"/>
              <a:t>anim</a:t>
            </a:r>
            <a:r>
              <a:rPr lang="es-ES"/>
              <a:t> id </a:t>
            </a:r>
            <a:r>
              <a:rPr lang="es-ES" err="1"/>
              <a:t>est</a:t>
            </a:r>
            <a:r>
              <a:rPr lang="es-ES"/>
              <a:t> </a:t>
            </a:r>
            <a:r>
              <a:rPr lang="es-ES" err="1"/>
              <a:t>laborum</a:t>
            </a:r>
            <a:r>
              <a:rPr lang="es-ES"/>
              <a:t>.</a:t>
            </a:r>
            <a:endParaRPr lang="en-US"/>
          </a:p>
        </p:txBody>
      </p:sp>
      <p:sp>
        <p:nvSpPr>
          <p:cNvPr id="16" name="Marcador de posición de imagen 15">
            <a:extLst>
              <a:ext uri="{FF2B5EF4-FFF2-40B4-BE49-F238E27FC236}">
                <a16:creationId xmlns:a16="http://schemas.microsoft.com/office/drawing/2014/main" id="{158BE9DB-1562-4440-8F34-37EFE562E38D}"/>
              </a:ext>
            </a:extLst>
          </p:cNvPr>
          <p:cNvSpPr>
            <a:spLocks noGrp="1"/>
          </p:cNvSpPr>
          <p:nvPr>
            <p:ph type="pic" sz="quarter" idx="12" hasCustomPrompt="1"/>
          </p:nvPr>
        </p:nvSpPr>
        <p:spPr>
          <a:xfrm>
            <a:off x="6029325" y="1082675"/>
            <a:ext cx="2952750" cy="650875"/>
          </a:xfrm>
          <a:prstGeom prst="rect">
            <a:avLst/>
          </a:prstGeom>
        </p:spPr>
        <p:txBody>
          <a:bodyPr/>
          <a:lstStyle>
            <a:lvl1pPr>
              <a:defRPr>
                <a:solidFill>
                  <a:schemeClr val="bg2"/>
                </a:solidFill>
              </a:defRPr>
            </a:lvl1pPr>
          </a:lstStyle>
          <a:p>
            <a:r>
              <a:rPr lang="es-ES"/>
              <a:t>LOGO</a:t>
            </a:r>
            <a:endParaRPr lang="en-US"/>
          </a:p>
        </p:txBody>
      </p:sp>
      <p:sp>
        <p:nvSpPr>
          <p:cNvPr id="18" name="Marcador de texto 17">
            <a:extLst>
              <a:ext uri="{FF2B5EF4-FFF2-40B4-BE49-F238E27FC236}">
                <a16:creationId xmlns:a16="http://schemas.microsoft.com/office/drawing/2014/main" id="{2C0446D2-4B06-4BE0-99E0-D4F3114074BF}"/>
              </a:ext>
            </a:extLst>
          </p:cNvPr>
          <p:cNvSpPr>
            <a:spLocks noGrp="1"/>
          </p:cNvSpPr>
          <p:nvPr>
            <p:ph type="body" sz="quarter" idx="13" hasCustomPrompt="1"/>
          </p:nvPr>
        </p:nvSpPr>
        <p:spPr>
          <a:xfrm>
            <a:off x="9648825" y="6024176"/>
            <a:ext cx="1749094" cy="243263"/>
          </a:xfrm>
          <a:prstGeom prst="rect">
            <a:avLst/>
          </a:prstGeom>
        </p:spPr>
        <p:txBody>
          <a:bodyPr/>
          <a:lstStyle>
            <a:lvl1pPr marL="0" indent="0" algn="ctr">
              <a:buNone/>
              <a:defRPr sz="1200" i="1">
                <a:solidFill>
                  <a:schemeClr val="bg2"/>
                </a:solidFill>
              </a:defRPr>
            </a:lvl1pPr>
          </a:lstStyle>
          <a:p>
            <a:pPr lvl="0"/>
            <a:r>
              <a:rPr lang="es-ES" sz="1200"/>
              <a:t>Web</a:t>
            </a:r>
            <a:endParaRPr lang="en-US"/>
          </a:p>
        </p:txBody>
      </p:sp>
      <p:pic>
        <p:nvPicPr>
          <p:cNvPr id="19" name="Imagen 6">
            <a:extLst>
              <a:ext uri="{FF2B5EF4-FFF2-40B4-BE49-F238E27FC236}">
                <a16:creationId xmlns:a16="http://schemas.microsoft.com/office/drawing/2014/main" id="{841F1571-2A5B-4F6D-8B21-119CB598B489}"/>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Lst>
          </a:blip>
          <a:stretch>
            <a:fillRect/>
          </a:stretch>
        </p:blipFill>
        <p:spPr>
          <a:xfrm>
            <a:off x="10537031" y="636216"/>
            <a:ext cx="995333" cy="535489"/>
          </a:xfrm>
          <a:prstGeom prst="rect">
            <a:avLst/>
          </a:prstGeom>
        </p:spPr>
      </p:pic>
    </p:spTree>
    <p:extLst>
      <p:ext uri="{BB962C8B-B14F-4D97-AF65-F5344CB8AC3E}">
        <p14:creationId xmlns:p14="http://schemas.microsoft.com/office/powerpoint/2010/main" val="2750380727"/>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1_Diseño personalizado">
    <p:spTree>
      <p:nvGrpSpPr>
        <p:cNvPr id="1" name=""/>
        <p:cNvGrpSpPr/>
        <p:nvPr/>
      </p:nvGrpSpPr>
      <p:grpSpPr>
        <a:xfrm>
          <a:off x="0" y="0"/>
          <a:ext cx="0" cy="0"/>
          <a:chOff x="0" y="0"/>
          <a:chExt cx="0" cy="0"/>
        </a:xfrm>
      </p:grpSpPr>
      <p:sp>
        <p:nvSpPr>
          <p:cNvPr id="3" name="Rectángulo 5">
            <a:extLst>
              <a:ext uri="{FF2B5EF4-FFF2-40B4-BE49-F238E27FC236}">
                <a16:creationId xmlns:a16="http://schemas.microsoft.com/office/drawing/2014/main" id="{FC1DC06A-592D-437C-9305-9254F3E4C96B}"/>
              </a:ext>
            </a:extLst>
          </p:cNvPr>
          <p:cNvSpPr/>
          <p:nvPr userDrawn="1"/>
        </p:nvSpPr>
        <p:spPr>
          <a:xfrm>
            <a:off x="4940300" y="0"/>
            <a:ext cx="7251700" cy="6858000"/>
          </a:xfrm>
          <a:prstGeom prst="rect">
            <a:avLst/>
          </a:prstGeom>
          <a:solidFill>
            <a:srgbClr val="1D1D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pic>
        <p:nvPicPr>
          <p:cNvPr id="5" name="Graphic 11">
            <a:extLst>
              <a:ext uri="{FF2B5EF4-FFF2-40B4-BE49-F238E27FC236}">
                <a16:creationId xmlns:a16="http://schemas.microsoft.com/office/drawing/2014/main" id="{3D799607-6521-40FD-AC88-7593BE39596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416926" y="73617"/>
            <a:ext cx="2603500" cy="1041400"/>
          </a:xfrm>
          <a:prstGeom prst="rect">
            <a:avLst/>
          </a:prstGeom>
        </p:spPr>
      </p:pic>
      <p:sp>
        <p:nvSpPr>
          <p:cNvPr id="22" name="Título 21">
            <a:extLst>
              <a:ext uri="{FF2B5EF4-FFF2-40B4-BE49-F238E27FC236}">
                <a16:creationId xmlns:a16="http://schemas.microsoft.com/office/drawing/2014/main" id="{BE36C81A-D101-4A95-B6AC-F63B91B9C0AF}"/>
              </a:ext>
            </a:extLst>
          </p:cNvPr>
          <p:cNvSpPr>
            <a:spLocks noGrp="1"/>
          </p:cNvSpPr>
          <p:nvPr>
            <p:ph type="title" hasCustomPrompt="1"/>
          </p:nvPr>
        </p:nvSpPr>
        <p:spPr>
          <a:xfrm>
            <a:off x="581025" y="1192011"/>
            <a:ext cx="4010025" cy="1325563"/>
          </a:xfrm>
          <a:prstGeom prst="rect">
            <a:avLst/>
          </a:prstGeom>
        </p:spPr>
        <p:txBody>
          <a:bodyPr/>
          <a:lstStyle>
            <a:lvl1pPr>
              <a:defRPr/>
            </a:lvl1pPr>
          </a:lstStyle>
          <a:p>
            <a:r>
              <a:rPr lang="es-ES" err="1"/>
              <a:t>Title</a:t>
            </a:r>
            <a:r>
              <a:rPr lang="es-ES"/>
              <a:t> </a:t>
            </a:r>
            <a:r>
              <a:rPr lang="es-ES" err="1"/>
              <a:t>Section</a:t>
            </a:r>
            <a:endParaRPr lang="en-US"/>
          </a:p>
        </p:txBody>
      </p:sp>
      <p:sp>
        <p:nvSpPr>
          <p:cNvPr id="24" name="Marcador de texto 23">
            <a:extLst>
              <a:ext uri="{FF2B5EF4-FFF2-40B4-BE49-F238E27FC236}">
                <a16:creationId xmlns:a16="http://schemas.microsoft.com/office/drawing/2014/main" id="{DE7E523B-64AD-4B78-AE7B-A46BDD253396}"/>
              </a:ext>
            </a:extLst>
          </p:cNvPr>
          <p:cNvSpPr>
            <a:spLocks noGrp="1"/>
          </p:cNvSpPr>
          <p:nvPr>
            <p:ph type="body" sz="quarter" idx="10" hasCustomPrompt="1"/>
          </p:nvPr>
        </p:nvSpPr>
        <p:spPr>
          <a:xfrm>
            <a:off x="647699" y="3124200"/>
            <a:ext cx="3876675" cy="3019425"/>
          </a:xfrm>
          <a:prstGeom prst="rect">
            <a:avLst/>
          </a:prstGeom>
        </p:spPr>
        <p:txBody>
          <a:bodyPr anchor="ctr"/>
          <a:lstStyle>
            <a:lvl1pPr marL="0" indent="0">
              <a:buNone/>
              <a:defRPr sz="1800"/>
            </a:lvl1pPr>
          </a:lstStyle>
          <a:p>
            <a:pPr marL="0" indent="0">
              <a:lnSpc>
                <a:spcPct val="100000"/>
              </a:lnSpc>
              <a:buNone/>
            </a:pPr>
            <a:r>
              <a:rPr lang="en-US" sz="1800">
                <a:latin typeface="Montserrat" pitchFamily="2" charset="77"/>
              </a:rPr>
              <a:t>Lorem ipsum dolor sit </a:t>
            </a:r>
            <a:r>
              <a:rPr lang="en-US" sz="1800" err="1">
                <a:latin typeface="Montserrat" pitchFamily="2" charset="77"/>
              </a:rPr>
              <a:t>amet</a:t>
            </a:r>
            <a:r>
              <a:rPr lang="en-US" sz="1800">
                <a:latin typeface="Montserrat" pitchFamily="2" charset="77"/>
              </a:rPr>
              <a:t>, </a:t>
            </a:r>
            <a:r>
              <a:rPr lang="en-US" sz="1800" err="1">
                <a:latin typeface="Montserrat" pitchFamily="2" charset="77"/>
              </a:rPr>
              <a:t>consectetur</a:t>
            </a:r>
            <a:r>
              <a:rPr lang="en-US" sz="1800">
                <a:latin typeface="Montserrat" pitchFamily="2" charset="77"/>
              </a:rPr>
              <a:t> </a:t>
            </a:r>
            <a:r>
              <a:rPr lang="en-US" sz="1800" err="1">
                <a:latin typeface="Montserrat" pitchFamily="2" charset="77"/>
              </a:rPr>
              <a:t>adipiscing</a:t>
            </a:r>
            <a:r>
              <a:rPr lang="en-US" sz="1800">
                <a:latin typeface="Montserrat" pitchFamily="2" charset="77"/>
              </a:rPr>
              <a:t> </a:t>
            </a:r>
            <a:r>
              <a:rPr lang="en-US" sz="1800" err="1">
                <a:latin typeface="Montserrat" pitchFamily="2" charset="77"/>
              </a:rPr>
              <a:t>elit</a:t>
            </a:r>
            <a:r>
              <a:rPr lang="en-US" sz="1800">
                <a:latin typeface="Montserrat" pitchFamily="2" charset="77"/>
              </a:rPr>
              <a:t>, sed do </a:t>
            </a:r>
            <a:r>
              <a:rPr lang="en-US" sz="1800" err="1">
                <a:latin typeface="Montserrat" pitchFamily="2" charset="77"/>
              </a:rPr>
              <a:t>eiusmod</a:t>
            </a:r>
            <a:r>
              <a:rPr lang="en-US" sz="1800">
                <a:latin typeface="Montserrat" pitchFamily="2" charset="77"/>
              </a:rPr>
              <a:t> </a:t>
            </a:r>
            <a:r>
              <a:rPr lang="en-US" sz="1800" err="1">
                <a:latin typeface="Montserrat" pitchFamily="2" charset="77"/>
              </a:rPr>
              <a:t>tempor</a:t>
            </a:r>
            <a:r>
              <a:rPr lang="en-US" sz="1800">
                <a:latin typeface="Montserrat" pitchFamily="2" charset="77"/>
              </a:rPr>
              <a:t> </a:t>
            </a:r>
            <a:r>
              <a:rPr lang="en-US" sz="1800" err="1">
                <a:latin typeface="Montserrat" pitchFamily="2" charset="77"/>
              </a:rPr>
              <a:t>incididunt</a:t>
            </a:r>
            <a:r>
              <a:rPr lang="en-US" sz="1800">
                <a:latin typeface="Montserrat" pitchFamily="2" charset="77"/>
              </a:rPr>
              <a:t> </a:t>
            </a:r>
            <a:r>
              <a:rPr lang="en-US" sz="1800" err="1">
                <a:latin typeface="Montserrat" pitchFamily="2" charset="77"/>
              </a:rPr>
              <a:t>ut</a:t>
            </a:r>
            <a:r>
              <a:rPr lang="en-US" sz="1800">
                <a:latin typeface="Montserrat" pitchFamily="2" charset="77"/>
              </a:rPr>
              <a:t> labore et dolore magna </a:t>
            </a:r>
            <a:r>
              <a:rPr lang="en-US" sz="1800" err="1">
                <a:latin typeface="Montserrat" pitchFamily="2" charset="77"/>
              </a:rPr>
              <a:t>aliqua</a:t>
            </a:r>
            <a:r>
              <a:rPr lang="en-US" sz="1800">
                <a:latin typeface="Montserrat" pitchFamily="2" charset="77"/>
              </a:rPr>
              <a:t>. Ut </a:t>
            </a:r>
            <a:r>
              <a:rPr lang="en-US" sz="1800" err="1">
                <a:latin typeface="Montserrat" pitchFamily="2" charset="77"/>
              </a:rPr>
              <a:t>enim</a:t>
            </a:r>
            <a:r>
              <a:rPr lang="en-US" sz="1800">
                <a:latin typeface="Montserrat" pitchFamily="2" charset="77"/>
              </a:rPr>
              <a:t> ad minim </a:t>
            </a:r>
            <a:r>
              <a:rPr lang="en-US" sz="1800" err="1">
                <a:latin typeface="Montserrat" pitchFamily="2" charset="77"/>
              </a:rPr>
              <a:t>veniam</a:t>
            </a:r>
            <a:r>
              <a:rPr lang="en-US" sz="1800">
                <a:latin typeface="Montserrat" pitchFamily="2" charset="77"/>
              </a:rPr>
              <a:t>, </a:t>
            </a:r>
            <a:r>
              <a:rPr lang="en-US" sz="1800" err="1">
                <a:latin typeface="Montserrat" pitchFamily="2" charset="77"/>
              </a:rPr>
              <a:t>quis</a:t>
            </a:r>
            <a:r>
              <a:rPr lang="en-US" sz="1800">
                <a:latin typeface="Montserrat" pitchFamily="2" charset="77"/>
              </a:rPr>
              <a:t> </a:t>
            </a:r>
            <a:r>
              <a:rPr lang="en-US" sz="1800" err="1">
                <a:latin typeface="Montserrat" pitchFamily="2" charset="77"/>
              </a:rPr>
              <a:t>nostrud</a:t>
            </a:r>
            <a:r>
              <a:rPr lang="en-US" sz="1800">
                <a:latin typeface="Montserrat" pitchFamily="2" charset="77"/>
              </a:rPr>
              <a:t> exercitation </a:t>
            </a:r>
            <a:r>
              <a:rPr lang="en-US" sz="1800" err="1">
                <a:latin typeface="Montserrat" pitchFamily="2" charset="77"/>
              </a:rPr>
              <a:t>ullamco</a:t>
            </a:r>
            <a:r>
              <a:rPr lang="en-US" sz="1800">
                <a:latin typeface="Montserrat" pitchFamily="2" charset="77"/>
              </a:rPr>
              <a:t> </a:t>
            </a:r>
            <a:r>
              <a:rPr lang="en-US" sz="1800" err="1">
                <a:latin typeface="Montserrat" pitchFamily="2" charset="77"/>
              </a:rPr>
              <a:t>laboris</a:t>
            </a:r>
            <a:r>
              <a:rPr lang="en-US" sz="1800">
                <a:latin typeface="Montserrat" pitchFamily="2" charset="77"/>
              </a:rPr>
              <a:t> nisi </a:t>
            </a:r>
            <a:r>
              <a:rPr lang="en-US" sz="1800" err="1">
                <a:latin typeface="Montserrat" pitchFamily="2" charset="77"/>
              </a:rPr>
              <a:t>ut</a:t>
            </a:r>
            <a:r>
              <a:rPr lang="en-US" sz="1800">
                <a:latin typeface="Montserrat" pitchFamily="2" charset="77"/>
              </a:rPr>
              <a:t> </a:t>
            </a:r>
            <a:r>
              <a:rPr lang="en-US" sz="1800" err="1">
                <a:latin typeface="Montserrat" pitchFamily="2" charset="77"/>
              </a:rPr>
              <a:t>aliquip</a:t>
            </a:r>
            <a:r>
              <a:rPr lang="en-US" sz="1800">
                <a:latin typeface="Montserrat" pitchFamily="2" charset="77"/>
              </a:rPr>
              <a:t> ex </a:t>
            </a:r>
            <a:r>
              <a:rPr lang="en-US" sz="1800" err="1">
                <a:latin typeface="Montserrat" pitchFamily="2" charset="77"/>
              </a:rPr>
              <a:t>ea</a:t>
            </a:r>
            <a:r>
              <a:rPr lang="en-US" sz="1800">
                <a:latin typeface="Montserrat" pitchFamily="2" charset="77"/>
              </a:rPr>
              <a:t> </a:t>
            </a:r>
            <a:r>
              <a:rPr lang="en-US" sz="1800" err="1">
                <a:latin typeface="Montserrat" pitchFamily="2" charset="77"/>
              </a:rPr>
              <a:t>commodo</a:t>
            </a:r>
            <a:r>
              <a:rPr lang="en-US" sz="1800">
                <a:latin typeface="Montserrat" pitchFamily="2" charset="77"/>
              </a:rPr>
              <a:t> </a:t>
            </a:r>
            <a:r>
              <a:rPr lang="en-US" sz="1800" err="1">
                <a:latin typeface="Montserrat" pitchFamily="2" charset="77"/>
              </a:rPr>
              <a:t>consequat</a:t>
            </a:r>
            <a:r>
              <a:rPr lang="en-US" sz="1800">
                <a:latin typeface="Montserrat" pitchFamily="2" charset="77"/>
              </a:rPr>
              <a:t>. Duis </a:t>
            </a:r>
            <a:r>
              <a:rPr lang="en-US" sz="1800" err="1">
                <a:latin typeface="Montserrat" pitchFamily="2" charset="77"/>
              </a:rPr>
              <a:t>aute</a:t>
            </a:r>
            <a:r>
              <a:rPr lang="en-US" sz="1800">
                <a:latin typeface="Montserrat" pitchFamily="2" charset="77"/>
              </a:rPr>
              <a:t> </a:t>
            </a:r>
            <a:r>
              <a:rPr lang="en-US" sz="1800" err="1">
                <a:latin typeface="Montserrat" pitchFamily="2" charset="77"/>
              </a:rPr>
              <a:t>irure</a:t>
            </a:r>
            <a:r>
              <a:rPr lang="en-US" sz="1800">
                <a:latin typeface="Montserrat" pitchFamily="2" charset="77"/>
              </a:rPr>
              <a:t> dolor in </a:t>
            </a:r>
            <a:r>
              <a:rPr lang="en-US" sz="1800" err="1">
                <a:latin typeface="Montserrat" pitchFamily="2" charset="77"/>
              </a:rPr>
              <a:t>reprehenderit</a:t>
            </a:r>
            <a:r>
              <a:rPr lang="en-US" sz="1800">
                <a:latin typeface="Montserrat" pitchFamily="2" charset="77"/>
              </a:rPr>
              <a:t> in </a:t>
            </a:r>
            <a:r>
              <a:rPr lang="en-US" sz="1800" err="1">
                <a:latin typeface="Montserrat" pitchFamily="2" charset="77"/>
              </a:rPr>
              <a:t>voluptate</a:t>
            </a:r>
            <a:r>
              <a:rPr lang="en-US" sz="1800">
                <a:latin typeface="Montserrat" pitchFamily="2" charset="77"/>
              </a:rPr>
              <a:t> </a:t>
            </a:r>
            <a:r>
              <a:rPr lang="en-US" sz="1800" err="1">
                <a:latin typeface="Montserrat" pitchFamily="2" charset="77"/>
              </a:rPr>
              <a:t>velit</a:t>
            </a:r>
            <a:r>
              <a:rPr lang="en-US" sz="1800">
                <a:latin typeface="Montserrat" pitchFamily="2" charset="77"/>
              </a:rPr>
              <a:t> </a:t>
            </a:r>
            <a:r>
              <a:rPr lang="en-US" sz="1800" err="1">
                <a:latin typeface="Montserrat" pitchFamily="2" charset="77"/>
              </a:rPr>
              <a:t>esse</a:t>
            </a:r>
            <a:r>
              <a:rPr lang="en-US" sz="1800">
                <a:latin typeface="Montserrat" pitchFamily="2" charset="77"/>
              </a:rPr>
              <a:t> </a:t>
            </a:r>
            <a:r>
              <a:rPr lang="en-US" sz="1800" err="1">
                <a:latin typeface="Montserrat" pitchFamily="2" charset="77"/>
              </a:rPr>
              <a:t>cillum</a:t>
            </a:r>
            <a:r>
              <a:rPr lang="en-US" sz="1800">
                <a:latin typeface="Montserrat" pitchFamily="2" charset="77"/>
              </a:rPr>
              <a:t> dolore </a:t>
            </a:r>
            <a:r>
              <a:rPr lang="en-US" sz="1800" err="1">
                <a:latin typeface="Montserrat" pitchFamily="2" charset="77"/>
              </a:rPr>
              <a:t>eu</a:t>
            </a:r>
            <a:r>
              <a:rPr lang="en-US" sz="1800">
                <a:latin typeface="Montserrat" pitchFamily="2" charset="77"/>
              </a:rPr>
              <a:t> </a:t>
            </a:r>
            <a:r>
              <a:rPr lang="en-US" sz="1800" err="1">
                <a:latin typeface="Montserrat" pitchFamily="2" charset="77"/>
              </a:rPr>
              <a:t>fugiat</a:t>
            </a:r>
            <a:r>
              <a:rPr lang="en-US" sz="1800">
                <a:latin typeface="Montserrat" pitchFamily="2" charset="77"/>
              </a:rPr>
              <a:t> </a:t>
            </a:r>
            <a:r>
              <a:rPr lang="en-US" sz="1800" err="1">
                <a:latin typeface="Montserrat" pitchFamily="2" charset="77"/>
              </a:rPr>
              <a:t>nulla</a:t>
            </a:r>
            <a:r>
              <a:rPr lang="en-US" sz="1800">
                <a:latin typeface="Montserrat" pitchFamily="2" charset="77"/>
              </a:rPr>
              <a:t> </a:t>
            </a:r>
            <a:r>
              <a:rPr lang="en-US" sz="1800" err="1">
                <a:latin typeface="Montserrat" pitchFamily="2" charset="77"/>
              </a:rPr>
              <a:t>pariatur</a:t>
            </a:r>
            <a:r>
              <a:rPr lang="en-US" sz="1800">
                <a:latin typeface="Montserrat" pitchFamily="2" charset="77"/>
              </a:rPr>
              <a:t>.</a:t>
            </a:r>
            <a:endParaRPr lang="en-US"/>
          </a:p>
        </p:txBody>
      </p:sp>
      <p:pic>
        <p:nvPicPr>
          <p:cNvPr id="25" name="Imagen 6">
            <a:extLst>
              <a:ext uri="{FF2B5EF4-FFF2-40B4-BE49-F238E27FC236}">
                <a16:creationId xmlns:a16="http://schemas.microsoft.com/office/drawing/2014/main" id="{D6733D67-EAD2-4093-8AE9-1B01B50D1BAC}"/>
              </a:ext>
            </a:extLst>
          </p:cNvPr>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Lst>
          </a:blip>
          <a:stretch>
            <a:fillRect/>
          </a:stretch>
        </p:blipFill>
        <p:spPr>
          <a:xfrm>
            <a:off x="10813300" y="326572"/>
            <a:ext cx="995333" cy="535489"/>
          </a:xfrm>
          <a:prstGeom prst="rect">
            <a:avLst/>
          </a:prstGeom>
        </p:spPr>
      </p:pic>
    </p:spTree>
    <p:extLst>
      <p:ext uri="{BB962C8B-B14F-4D97-AF65-F5344CB8AC3E}">
        <p14:creationId xmlns:p14="http://schemas.microsoft.com/office/powerpoint/2010/main" val="259408987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4 Products Wave Engine">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Our </a:t>
            </a:r>
            <a:r>
              <a:rPr lang="en-US" sz="5400" b="1" i="0">
                <a:solidFill>
                  <a:schemeClr val="accent1"/>
                </a:solidFill>
                <a:latin typeface="Montserrat" pitchFamily="2" charset="77"/>
              </a:rPr>
              <a:t>products</a:t>
            </a:r>
            <a:endParaRPr lang="es-ES" sz="5400" b="1" i="0">
              <a:solidFill>
                <a:schemeClr val="accent1"/>
              </a:solidFill>
              <a:latin typeface="Montserrat" pitchFamily="2" charset="77"/>
            </a:endParaRPr>
          </a:p>
        </p:txBody>
      </p:sp>
      <p:sp>
        <p:nvSpPr>
          <p:cNvPr id="6" name="Rectángulo 5">
            <a:extLst>
              <a:ext uri="{FF2B5EF4-FFF2-40B4-BE49-F238E27FC236}">
                <a16:creationId xmlns:a16="http://schemas.microsoft.com/office/drawing/2014/main" id="{DEE5FA67-B087-FC4A-AD05-F4B1E1D52016}"/>
              </a:ext>
            </a:extLst>
          </p:cNvPr>
          <p:cNvSpPr/>
          <p:nvPr userDrawn="1"/>
        </p:nvSpPr>
        <p:spPr>
          <a:xfrm>
            <a:off x="4940300" y="0"/>
            <a:ext cx="7251700"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7" name="Rectángulo 6">
            <a:extLst>
              <a:ext uri="{FF2B5EF4-FFF2-40B4-BE49-F238E27FC236}">
                <a16:creationId xmlns:a16="http://schemas.microsoft.com/office/drawing/2014/main" id="{CC277C8D-BF3E-BF4E-8B5F-C5718290C27C}"/>
              </a:ext>
            </a:extLst>
          </p:cNvPr>
          <p:cNvSpPr/>
          <p:nvPr userDrawn="1"/>
        </p:nvSpPr>
        <p:spPr>
          <a:xfrm>
            <a:off x="6016752" y="2837202"/>
            <a:ext cx="5137023" cy="2800767"/>
          </a:xfrm>
          <a:prstGeom prst="rect">
            <a:avLst/>
          </a:prstGeom>
        </p:spPr>
        <p:txBody>
          <a:bodyPr wrap="square">
            <a:spAutoFit/>
          </a:bodyPr>
          <a:lstStyle/>
          <a:p>
            <a:r>
              <a:rPr lang="en-US" sz="1600" b="0" i="0">
                <a:solidFill>
                  <a:schemeClr val="bg2"/>
                </a:solidFill>
                <a:latin typeface="Montserrat" pitchFamily="2" charset="77"/>
              </a:rPr>
              <a:t>Our specialized </a:t>
            </a:r>
            <a:r>
              <a:rPr lang="en-US" sz="1600" b="1" i="0">
                <a:solidFill>
                  <a:schemeClr val="bg2"/>
                </a:solidFill>
                <a:latin typeface="Montserrat" pitchFamily="2" charset="77"/>
              </a:rPr>
              <a:t>multi-platform 3D graphics engine for viewing business applications</a:t>
            </a:r>
            <a:r>
              <a:rPr lang="en-US" sz="1600" b="0" i="0">
                <a:solidFill>
                  <a:schemeClr val="bg2"/>
                </a:solidFill>
                <a:latin typeface="Montserrat" pitchFamily="2" charset="77"/>
              </a:rPr>
              <a:t> that incorporates integration with a variety of files including BIM, CATIA, STL, live video, 3D mapping and more.</a:t>
            </a:r>
          </a:p>
          <a:p>
            <a:endParaRPr lang="en-US" sz="1600" b="0" i="0">
              <a:solidFill>
                <a:schemeClr val="bg2"/>
              </a:solidFill>
              <a:latin typeface="Montserrat" pitchFamily="2" charset="77"/>
            </a:endParaRPr>
          </a:p>
          <a:p>
            <a:r>
              <a:rPr lang="en-US" sz="1600" b="0" i="0">
                <a:solidFill>
                  <a:schemeClr val="bg2"/>
                </a:solidFill>
                <a:latin typeface="Montserrat" pitchFamily="2" charset="77"/>
              </a:rPr>
              <a:t>Wave Engine is </a:t>
            </a:r>
            <a:r>
              <a:rPr lang="en-US" sz="1600" b="1" i="0">
                <a:solidFill>
                  <a:schemeClr val="bg2"/>
                </a:solidFill>
                <a:latin typeface="Montserrat" pitchFamily="2" charset="77"/>
              </a:rPr>
              <a:t>free, adapts to any platform </a:t>
            </a:r>
            <a:r>
              <a:rPr lang="en-US" sz="1600" b="0" i="0">
                <a:solidFill>
                  <a:schemeClr val="bg2"/>
                </a:solidFill>
                <a:latin typeface="Montserrat" pitchFamily="2" charset="77"/>
              </a:rPr>
              <a:t>and is ready to use on Windows, MacOS, Linux, Android, iOS and Web.</a:t>
            </a:r>
          </a:p>
          <a:p>
            <a:endParaRPr lang="es-ES" sz="1600" b="0" i="0">
              <a:solidFill>
                <a:schemeClr val="bg2"/>
              </a:solidFill>
              <a:latin typeface="Montserrat" pitchFamily="2" charset="77"/>
            </a:endParaRPr>
          </a:p>
          <a:p>
            <a:r>
              <a:rPr lang="en-US" sz="1600" b="0" i="0">
                <a:solidFill>
                  <a:schemeClr val="bg2"/>
                </a:solidFill>
                <a:latin typeface="Montserrat" pitchFamily="2" charset="77"/>
              </a:rPr>
              <a:t>www.waveengine.net</a:t>
            </a:r>
          </a:p>
        </p:txBody>
      </p:sp>
      <p:pic>
        <p:nvPicPr>
          <p:cNvPr id="3" name="Imagen 2">
            <a:extLst>
              <a:ext uri="{FF2B5EF4-FFF2-40B4-BE49-F238E27FC236}">
                <a16:creationId xmlns:a16="http://schemas.microsoft.com/office/drawing/2014/main" id="{D2678ADF-F9CB-204D-8D4A-D824F691B568}"/>
              </a:ext>
            </a:extLst>
          </p:cNvPr>
          <p:cNvPicPr>
            <a:picLocks noChangeAspect="1"/>
          </p:cNvPicPr>
          <p:nvPr userDrawn="1"/>
        </p:nvPicPr>
        <p:blipFill>
          <a:blip r:embed="rId2"/>
          <a:stretch>
            <a:fillRect/>
          </a:stretch>
        </p:blipFill>
        <p:spPr>
          <a:xfrm>
            <a:off x="5959743" y="1582667"/>
            <a:ext cx="1878433" cy="1127060"/>
          </a:xfrm>
          <a:prstGeom prst="rect">
            <a:avLst/>
          </a:prstGeom>
        </p:spPr>
      </p:pic>
    </p:spTree>
    <p:extLst>
      <p:ext uri="{BB962C8B-B14F-4D97-AF65-F5344CB8AC3E}">
        <p14:creationId xmlns:p14="http://schemas.microsoft.com/office/powerpoint/2010/main" val="275038072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2_Diseño personalizado">
    <p:spTree>
      <p:nvGrpSpPr>
        <p:cNvPr id="1" name=""/>
        <p:cNvGrpSpPr/>
        <p:nvPr/>
      </p:nvGrpSpPr>
      <p:grpSpPr>
        <a:xfrm>
          <a:off x="0" y="0"/>
          <a:ext cx="0" cy="0"/>
          <a:chOff x="0" y="0"/>
          <a:chExt cx="0" cy="0"/>
        </a:xfrm>
      </p:grpSpPr>
      <p:sp>
        <p:nvSpPr>
          <p:cNvPr id="2" name="Rectángulo 5">
            <a:extLst>
              <a:ext uri="{FF2B5EF4-FFF2-40B4-BE49-F238E27FC236}">
                <a16:creationId xmlns:a16="http://schemas.microsoft.com/office/drawing/2014/main" id="{C4104566-5600-408C-B064-21A04AFAF6E5}"/>
              </a:ext>
            </a:extLst>
          </p:cNvPr>
          <p:cNvSpPr/>
          <p:nvPr userDrawn="1"/>
        </p:nvSpPr>
        <p:spPr>
          <a:xfrm>
            <a:off x="0" y="1616538"/>
            <a:ext cx="12192000" cy="5241461"/>
          </a:xfrm>
          <a:prstGeom prst="rect">
            <a:avLst/>
          </a:prstGeom>
          <a:solidFill>
            <a:srgbClr val="1D1D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pic>
        <p:nvPicPr>
          <p:cNvPr id="5" name="Graphic 27">
            <a:extLst>
              <a:ext uri="{FF2B5EF4-FFF2-40B4-BE49-F238E27FC236}">
                <a16:creationId xmlns:a16="http://schemas.microsoft.com/office/drawing/2014/main" id="{1F1782EB-E2BC-4486-9F91-3CF8046245D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738159" y="6135363"/>
            <a:ext cx="1706032" cy="682413"/>
          </a:xfrm>
          <a:prstGeom prst="rect">
            <a:avLst/>
          </a:prstGeom>
        </p:spPr>
      </p:pic>
      <p:sp>
        <p:nvSpPr>
          <p:cNvPr id="12" name="Título 11">
            <a:extLst>
              <a:ext uri="{FF2B5EF4-FFF2-40B4-BE49-F238E27FC236}">
                <a16:creationId xmlns:a16="http://schemas.microsoft.com/office/drawing/2014/main" id="{FCFB9F87-21AF-4BF8-A97D-D5FFFC6A56CD}"/>
              </a:ext>
            </a:extLst>
          </p:cNvPr>
          <p:cNvSpPr>
            <a:spLocks noGrp="1"/>
          </p:cNvSpPr>
          <p:nvPr>
            <p:ph type="title" hasCustomPrompt="1"/>
          </p:nvPr>
        </p:nvSpPr>
        <p:spPr>
          <a:xfrm>
            <a:off x="476250" y="481316"/>
            <a:ext cx="5819775" cy="682625"/>
          </a:xfrm>
          <a:prstGeom prst="rect">
            <a:avLst/>
          </a:prstGeom>
        </p:spPr>
        <p:txBody>
          <a:bodyPr/>
          <a:lstStyle>
            <a:lvl1pPr>
              <a:defRPr/>
            </a:lvl1pPr>
          </a:lstStyle>
          <a:p>
            <a:r>
              <a:rPr lang="es-ES" err="1"/>
              <a:t>Title</a:t>
            </a:r>
            <a:r>
              <a:rPr lang="es-ES"/>
              <a:t> </a:t>
            </a:r>
            <a:r>
              <a:rPr lang="es-ES" err="1"/>
              <a:t>Section</a:t>
            </a:r>
            <a:endParaRPr lang="en-US"/>
          </a:p>
        </p:txBody>
      </p:sp>
      <p:sp>
        <p:nvSpPr>
          <p:cNvPr id="14" name="Marcador de texto 13">
            <a:extLst>
              <a:ext uri="{FF2B5EF4-FFF2-40B4-BE49-F238E27FC236}">
                <a16:creationId xmlns:a16="http://schemas.microsoft.com/office/drawing/2014/main" id="{03BCEB4C-C405-4481-89FE-5AB8D699D09C}"/>
              </a:ext>
            </a:extLst>
          </p:cNvPr>
          <p:cNvSpPr>
            <a:spLocks noGrp="1"/>
          </p:cNvSpPr>
          <p:nvPr>
            <p:ph type="body" sz="quarter" idx="10" hasCustomPrompt="1"/>
          </p:nvPr>
        </p:nvSpPr>
        <p:spPr>
          <a:xfrm>
            <a:off x="6496050" y="481013"/>
            <a:ext cx="5038725" cy="682625"/>
          </a:xfrm>
          <a:prstGeom prst="rect">
            <a:avLst/>
          </a:prstGeom>
        </p:spPr>
        <p:txBody>
          <a:bodyPr anchor="ctr"/>
          <a:lstStyle>
            <a:lvl1pPr marL="0" indent="0">
              <a:buNone/>
              <a:defRPr sz="1200"/>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pic>
        <p:nvPicPr>
          <p:cNvPr id="15" name="Imagen 6">
            <a:extLst>
              <a:ext uri="{FF2B5EF4-FFF2-40B4-BE49-F238E27FC236}">
                <a16:creationId xmlns:a16="http://schemas.microsoft.com/office/drawing/2014/main" id="{0091FA02-762D-4B0E-8CC9-81730DEADFF1}"/>
              </a:ext>
            </a:extLst>
          </p:cNvPr>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Lst>
          </a:blip>
          <a:stretch>
            <a:fillRect/>
          </a:stretch>
        </p:blipFill>
        <p:spPr>
          <a:xfrm>
            <a:off x="6296025" y="6208824"/>
            <a:ext cx="995333" cy="535489"/>
          </a:xfrm>
          <a:prstGeom prst="rect">
            <a:avLst/>
          </a:prstGeom>
        </p:spPr>
      </p:pic>
    </p:spTree>
    <p:extLst>
      <p:ext uri="{BB962C8B-B14F-4D97-AF65-F5344CB8AC3E}">
        <p14:creationId xmlns:p14="http://schemas.microsoft.com/office/powerpoint/2010/main" val="1429056096"/>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userDrawn="1">
  <p:cSld name="Project Slide 7">
    <p:spTree>
      <p:nvGrpSpPr>
        <p:cNvPr id="1" name=""/>
        <p:cNvGrpSpPr/>
        <p:nvPr/>
      </p:nvGrpSpPr>
      <p:grpSpPr>
        <a:xfrm>
          <a:off x="0" y="0"/>
          <a:ext cx="0" cy="0"/>
          <a:chOff x="0" y="0"/>
          <a:chExt cx="0" cy="0"/>
        </a:xfrm>
      </p:grpSpPr>
      <p:sp>
        <p:nvSpPr>
          <p:cNvPr id="5" name="Title 8"/>
          <p:cNvSpPr>
            <a:spLocks noGrp="1"/>
          </p:cNvSpPr>
          <p:nvPr>
            <p:ph type="title"/>
          </p:nvPr>
        </p:nvSpPr>
        <p:spPr>
          <a:xfrm>
            <a:off x="913016" y="1574779"/>
            <a:ext cx="7377544" cy="985541"/>
          </a:xfrm>
          <a:prstGeom prst="rect">
            <a:avLst/>
          </a:prstGeom>
        </p:spPr>
        <p:txBody>
          <a:bodyPr lIns="0" rIns="0" anchor="t">
            <a:noAutofit/>
          </a:bodyPr>
          <a:lstStyle>
            <a:lvl1pPr>
              <a:lnSpc>
                <a:spcPct val="80000"/>
              </a:lnSpc>
              <a:defRPr sz="3600" b="1" i="0">
                <a:solidFill>
                  <a:schemeClr val="tx1"/>
                </a:solidFill>
                <a:latin typeface="Montserrat" pitchFamily="2" charset="77"/>
              </a:defRPr>
            </a:lvl1pPr>
          </a:lstStyle>
          <a:p>
            <a:r>
              <a:rPr lang="en-US"/>
              <a:t>Click to edit Master title style</a:t>
            </a:r>
          </a:p>
        </p:txBody>
      </p:sp>
      <p:sp>
        <p:nvSpPr>
          <p:cNvPr id="6" name="Picture Placeholder 29"/>
          <p:cNvSpPr>
            <a:spLocks noGrp="1"/>
          </p:cNvSpPr>
          <p:nvPr>
            <p:ph type="pic" sz="quarter" idx="12"/>
          </p:nvPr>
        </p:nvSpPr>
        <p:spPr>
          <a:xfrm>
            <a:off x="8680452" y="370390"/>
            <a:ext cx="2924173" cy="6144710"/>
          </a:xfrm>
          <a:prstGeom prst="rect">
            <a:avLst/>
          </a:prstGeom>
          <a:solidFill>
            <a:schemeClr val="bg2"/>
          </a:soli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8" name="Picture Placeholder 29"/>
          <p:cNvSpPr>
            <a:spLocks noGrp="1"/>
          </p:cNvSpPr>
          <p:nvPr>
            <p:ph type="pic" sz="quarter" idx="13" hasCustomPrompt="1"/>
          </p:nvPr>
        </p:nvSpPr>
        <p:spPr>
          <a:xfrm>
            <a:off x="6837679" y="370390"/>
            <a:ext cx="1842773" cy="1123122"/>
          </a:xfrm>
          <a:prstGeom prst="rect">
            <a:avLst/>
          </a:prstGeom>
          <a:noFill/>
          <a:ln>
            <a:noFill/>
          </a:ln>
        </p:spPr>
        <p:txBody>
          <a:bodyPr rtlCol="0" anchor="ctr">
            <a:noAutofit/>
          </a:bodyPr>
          <a:lstStyle>
            <a:lvl1pPr algn="ctr">
              <a:defRPr sz="1200" b="0" i="0">
                <a:solidFill>
                  <a:schemeClr val="tx1"/>
                </a:solidFill>
                <a:latin typeface="Montserrat" pitchFamily="2" charset="77"/>
              </a:defRPr>
            </a:lvl1pPr>
          </a:lstStyle>
          <a:p>
            <a:pPr lvl="0"/>
            <a:r>
              <a:rPr lang="en-US" noProof="0"/>
              <a:t>Customer Logo</a:t>
            </a:r>
          </a:p>
        </p:txBody>
      </p:sp>
      <p:sp>
        <p:nvSpPr>
          <p:cNvPr id="14" name="Text Placeholder 2">
            <a:extLst>
              <a:ext uri="{FF2B5EF4-FFF2-40B4-BE49-F238E27FC236}">
                <a16:creationId xmlns:a16="http://schemas.microsoft.com/office/drawing/2014/main" id="{E5290DC1-3898-EF4A-B023-A97AD4E05EC6}"/>
              </a:ext>
            </a:extLst>
          </p:cNvPr>
          <p:cNvSpPr>
            <a:spLocks noGrp="1"/>
          </p:cNvSpPr>
          <p:nvPr>
            <p:ph type="body" sz="quarter" idx="22" hasCustomPrompt="1"/>
          </p:nvPr>
        </p:nvSpPr>
        <p:spPr>
          <a:xfrm>
            <a:off x="913016" y="2794000"/>
            <a:ext cx="7377544" cy="3721100"/>
          </a:xfrm>
          <a:prstGeom prst="rect">
            <a:avLst/>
          </a:prstGeom>
        </p:spPr>
        <p:txBody>
          <a:bodyPr/>
          <a:lstStyle>
            <a:lvl1pPr marL="0" indent="0">
              <a:buNone/>
              <a:defRPr sz="1300" b="0" i="0">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pic>
        <p:nvPicPr>
          <p:cNvPr id="7" name="Imagen 6">
            <a:extLst>
              <a:ext uri="{FF2B5EF4-FFF2-40B4-BE49-F238E27FC236}">
                <a16:creationId xmlns:a16="http://schemas.microsoft.com/office/drawing/2014/main" id="{C9DD6D4B-89C4-4445-B392-C7C46D744D3C}"/>
              </a:ext>
            </a:extLst>
          </p:cNvPr>
          <p:cNvPicPr>
            <a:picLocks noChangeAspect="1"/>
          </p:cNvPicPr>
          <p:nvPr userDrawn="1"/>
        </p:nvPicPr>
        <p:blipFill>
          <a:blip r:embed="rId2"/>
          <a:stretch>
            <a:fillRect/>
          </a:stretch>
        </p:blipFill>
        <p:spPr>
          <a:xfrm>
            <a:off x="760017" y="359900"/>
            <a:ext cx="995333" cy="535489"/>
          </a:xfrm>
          <a:prstGeom prst="rect">
            <a:avLst/>
          </a:prstGeom>
        </p:spPr>
      </p:pic>
    </p:spTree>
    <p:extLst>
      <p:ext uri="{BB962C8B-B14F-4D97-AF65-F5344CB8AC3E}">
        <p14:creationId xmlns:p14="http://schemas.microsoft.com/office/powerpoint/2010/main" val="2020387183"/>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2_06 Section title">
    <p:bg>
      <p:bgPr>
        <a:solidFill>
          <a:schemeClr val="bg2"/>
        </a:solidFill>
        <a:effectLst/>
      </p:bgPr>
    </p:bg>
    <p:spTree>
      <p:nvGrpSpPr>
        <p:cNvPr id="1" name=""/>
        <p:cNvGrpSpPr/>
        <p:nvPr/>
      </p:nvGrpSpPr>
      <p:grpSpPr>
        <a:xfrm>
          <a:off x="0" y="0"/>
          <a:ext cx="0" cy="0"/>
          <a:chOff x="0" y="0"/>
          <a:chExt cx="0" cy="0"/>
        </a:xfrm>
      </p:grpSpPr>
      <p:sp>
        <p:nvSpPr>
          <p:cNvPr id="11" name="Título 10">
            <a:extLst>
              <a:ext uri="{FF2B5EF4-FFF2-40B4-BE49-F238E27FC236}">
                <a16:creationId xmlns:a16="http://schemas.microsoft.com/office/drawing/2014/main" id="{B990A593-0CD8-4F7B-909F-FD9716487696}"/>
              </a:ext>
            </a:extLst>
          </p:cNvPr>
          <p:cNvSpPr>
            <a:spLocks noGrp="1"/>
          </p:cNvSpPr>
          <p:nvPr>
            <p:ph type="title" hasCustomPrompt="1"/>
          </p:nvPr>
        </p:nvSpPr>
        <p:spPr>
          <a:xfrm>
            <a:off x="911224" y="2239088"/>
            <a:ext cx="6632576" cy="760862"/>
          </a:xfrm>
          <a:prstGeom prst="rect">
            <a:avLst/>
          </a:prstGeom>
        </p:spPr>
        <p:txBody>
          <a:bodyPr anchor="b"/>
          <a:lstStyle>
            <a:lvl1pPr>
              <a:defRPr sz="5400">
                <a:solidFill>
                  <a:schemeClr val="tx2"/>
                </a:solidFill>
              </a:defRPr>
            </a:lvl1pPr>
          </a:lstStyle>
          <a:p>
            <a:r>
              <a:rPr lang="es-ES" sz="5400" err="1"/>
              <a:t>Title</a:t>
            </a:r>
            <a:r>
              <a:rPr lang="es-ES" sz="5400"/>
              <a:t> </a:t>
            </a:r>
            <a:r>
              <a:rPr lang="es-ES" sz="5400" err="1"/>
              <a:t>Section</a:t>
            </a:r>
            <a:endParaRPr lang="en-US"/>
          </a:p>
        </p:txBody>
      </p:sp>
      <p:sp>
        <p:nvSpPr>
          <p:cNvPr id="13" name="Marcador de texto 12">
            <a:extLst>
              <a:ext uri="{FF2B5EF4-FFF2-40B4-BE49-F238E27FC236}">
                <a16:creationId xmlns:a16="http://schemas.microsoft.com/office/drawing/2014/main" id="{72B21233-B41D-426B-A0AD-18348F7B21B0}"/>
              </a:ext>
            </a:extLst>
          </p:cNvPr>
          <p:cNvSpPr>
            <a:spLocks noGrp="1"/>
          </p:cNvSpPr>
          <p:nvPr>
            <p:ph type="body" sz="quarter" idx="16" hasCustomPrompt="1"/>
          </p:nvPr>
        </p:nvSpPr>
        <p:spPr>
          <a:xfrm>
            <a:off x="949325" y="3903664"/>
            <a:ext cx="4975225" cy="2068512"/>
          </a:xfrm>
          <a:prstGeom prst="rect">
            <a:avLst/>
          </a:prstGeom>
        </p:spPr>
        <p:txBody>
          <a:bodyPr/>
          <a:lstStyle>
            <a:lvl1pPr marL="0" indent="0">
              <a:buNone/>
              <a:defRPr sz="1800">
                <a:solidFill>
                  <a:schemeClr val="tx2"/>
                </a:solidFill>
              </a:defRPr>
            </a:lvl1pPr>
          </a:lstStyle>
          <a:p>
            <a:pPr lvl="0"/>
            <a:r>
              <a:rPr lang="es-ES" sz="1800" err="1"/>
              <a:t>Lorem</a:t>
            </a:r>
            <a:r>
              <a:rPr lang="es-ES" sz="1800"/>
              <a:t> </a:t>
            </a:r>
            <a:r>
              <a:rPr lang="es-ES" sz="1800" err="1"/>
              <a:t>ipsum</a:t>
            </a:r>
            <a:r>
              <a:rPr lang="es-ES" sz="1800"/>
              <a:t> dolor </a:t>
            </a:r>
            <a:r>
              <a:rPr lang="es-ES" sz="1800" err="1"/>
              <a:t>sit</a:t>
            </a:r>
            <a:r>
              <a:rPr lang="es-ES" sz="1800"/>
              <a:t> </a:t>
            </a:r>
            <a:r>
              <a:rPr lang="es-ES" sz="1800" err="1"/>
              <a:t>amet</a:t>
            </a:r>
            <a:r>
              <a:rPr lang="es-ES" sz="1800"/>
              <a:t>, </a:t>
            </a:r>
            <a:r>
              <a:rPr lang="es-ES" sz="1800" err="1"/>
              <a:t>consectetur</a:t>
            </a:r>
            <a:r>
              <a:rPr lang="es-ES" sz="1800"/>
              <a:t> </a:t>
            </a:r>
            <a:r>
              <a:rPr lang="es-ES" sz="1800" err="1"/>
              <a:t>adipiscing</a:t>
            </a:r>
            <a:r>
              <a:rPr lang="es-ES" sz="1800"/>
              <a:t> </a:t>
            </a:r>
            <a:r>
              <a:rPr lang="es-ES" sz="1800" err="1"/>
              <a:t>elit</a:t>
            </a:r>
            <a:r>
              <a:rPr lang="es-ES" sz="1800"/>
              <a:t>, sed do </a:t>
            </a:r>
            <a:r>
              <a:rPr lang="es-ES" sz="1800" err="1"/>
              <a:t>eiusmod</a:t>
            </a:r>
            <a:r>
              <a:rPr lang="es-ES" sz="1800"/>
              <a:t> </a:t>
            </a:r>
            <a:r>
              <a:rPr lang="es-ES" sz="1800" err="1"/>
              <a:t>tempor</a:t>
            </a:r>
            <a:r>
              <a:rPr lang="es-ES" sz="1800"/>
              <a:t> </a:t>
            </a:r>
            <a:r>
              <a:rPr lang="es-ES" sz="1800" err="1"/>
              <a:t>incididunt</a:t>
            </a:r>
            <a:r>
              <a:rPr lang="es-ES" sz="1800"/>
              <a:t> ut labore et </a:t>
            </a:r>
            <a:r>
              <a:rPr lang="es-ES" sz="1800" err="1"/>
              <a:t>dolore</a:t>
            </a:r>
            <a:r>
              <a:rPr lang="es-ES" sz="1800"/>
              <a:t> magna </a:t>
            </a:r>
            <a:r>
              <a:rPr lang="es-ES" sz="1800" err="1"/>
              <a:t>aliqua</a:t>
            </a:r>
            <a:r>
              <a:rPr lang="es-ES" sz="1800"/>
              <a:t>. Ut </a:t>
            </a:r>
            <a:r>
              <a:rPr lang="es-ES" sz="1800" err="1"/>
              <a:t>enim</a:t>
            </a:r>
            <a:r>
              <a:rPr lang="es-ES" sz="1800"/>
              <a:t> ad </a:t>
            </a:r>
            <a:r>
              <a:rPr lang="es-ES" sz="1800" err="1"/>
              <a:t>minim</a:t>
            </a:r>
            <a:r>
              <a:rPr lang="es-ES" sz="1800"/>
              <a:t> </a:t>
            </a:r>
            <a:r>
              <a:rPr lang="es-ES" sz="1800" err="1"/>
              <a:t>veniam</a:t>
            </a:r>
            <a:r>
              <a:rPr lang="es-ES" sz="1800"/>
              <a:t>, quis </a:t>
            </a:r>
            <a:r>
              <a:rPr lang="es-ES" sz="1800" err="1"/>
              <a:t>nostrud</a:t>
            </a:r>
            <a:r>
              <a:rPr lang="es-ES" sz="1800"/>
              <a:t> </a:t>
            </a:r>
            <a:r>
              <a:rPr lang="es-ES" sz="1800" err="1"/>
              <a:t>exercitation</a:t>
            </a:r>
            <a:r>
              <a:rPr lang="es-ES" sz="1800"/>
              <a:t> </a:t>
            </a:r>
            <a:r>
              <a:rPr lang="es-ES" sz="1800" err="1"/>
              <a:t>ullamco</a:t>
            </a:r>
            <a:r>
              <a:rPr lang="es-ES" sz="1800"/>
              <a:t> </a:t>
            </a:r>
            <a:r>
              <a:rPr lang="es-ES" sz="1800" err="1"/>
              <a:t>laboris</a:t>
            </a:r>
            <a:r>
              <a:rPr lang="es-ES" sz="1800"/>
              <a:t> </a:t>
            </a:r>
            <a:r>
              <a:rPr lang="es-ES" sz="1800" err="1"/>
              <a:t>nisi</a:t>
            </a:r>
            <a:r>
              <a:rPr lang="es-ES" sz="1800"/>
              <a:t> ut </a:t>
            </a:r>
            <a:r>
              <a:rPr lang="es-ES" sz="1800" err="1"/>
              <a:t>aliquip</a:t>
            </a:r>
            <a:r>
              <a:rPr lang="es-ES" sz="1800"/>
              <a:t> ex </a:t>
            </a:r>
            <a:r>
              <a:rPr lang="es-ES" sz="1800" err="1"/>
              <a:t>ea</a:t>
            </a:r>
            <a:r>
              <a:rPr lang="es-ES" sz="1800"/>
              <a:t> commodo </a:t>
            </a:r>
            <a:r>
              <a:rPr lang="es-ES" sz="1800" err="1"/>
              <a:t>consequat</a:t>
            </a:r>
            <a:r>
              <a:rPr lang="es-ES" sz="1800"/>
              <a:t>.</a:t>
            </a:r>
            <a:endParaRPr lang="en-US"/>
          </a:p>
        </p:txBody>
      </p:sp>
      <p:pic>
        <p:nvPicPr>
          <p:cNvPr id="5" name="Imagen 4">
            <a:extLst>
              <a:ext uri="{FF2B5EF4-FFF2-40B4-BE49-F238E27FC236}">
                <a16:creationId xmlns:a16="http://schemas.microsoft.com/office/drawing/2014/main" id="{2E92D6EE-AED7-41C6-9EF2-9EFC0ED15FA3}"/>
              </a:ext>
            </a:extLst>
          </p:cNvPr>
          <p:cNvPicPr>
            <a:picLocks noChangeAspect="1"/>
          </p:cNvPicPr>
          <p:nvPr userDrawn="1"/>
        </p:nvPicPr>
        <p:blipFill>
          <a:blip r:embed="rId2"/>
          <a:stretch>
            <a:fillRect/>
          </a:stretch>
        </p:blipFill>
        <p:spPr>
          <a:xfrm>
            <a:off x="760017" y="359900"/>
            <a:ext cx="995333" cy="535489"/>
          </a:xfrm>
          <a:prstGeom prst="rect">
            <a:avLst/>
          </a:prstGeom>
        </p:spPr>
      </p:pic>
    </p:spTree>
    <p:extLst>
      <p:ext uri="{BB962C8B-B14F-4D97-AF65-F5344CB8AC3E}">
        <p14:creationId xmlns:p14="http://schemas.microsoft.com/office/powerpoint/2010/main" val="6571924"/>
      </p:ext>
    </p:extLst>
  </p:cSld>
  <p:clrMapOvr>
    <a:masterClrMapping/>
  </p:clrMapOvr>
  <p:extLst>
    <p:ext uri="{DCECCB84-F9BA-43D5-87BE-67443E8EF086}">
      <p15:sldGuideLst xmlns:p15="http://schemas.microsoft.com/office/powerpoint/2012/main"/>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1_06 Section title">
    <p:bg>
      <p:bgPr>
        <a:solidFill>
          <a:schemeClr val="bg2"/>
        </a:solidFill>
        <a:effectLst/>
      </p:bgPr>
    </p:bg>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5E7E9FDA-6719-4823-9E8E-5CD7C6D23D45}"/>
              </a:ext>
            </a:extLst>
          </p:cNvPr>
          <p:cNvSpPr/>
          <p:nvPr userDrawn="1"/>
        </p:nvSpPr>
        <p:spPr>
          <a:xfrm>
            <a:off x="0" y="0"/>
            <a:ext cx="12192000" cy="6858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ítulo 10">
            <a:extLst>
              <a:ext uri="{FF2B5EF4-FFF2-40B4-BE49-F238E27FC236}">
                <a16:creationId xmlns:a16="http://schemas.microsoft.com/office/drawing/2014/main" id="{B990A593-0CD8-4F7B-909F-FD9716487696}"/>
              </a:ext>
            </a:extLst>
          </p:cNvPr>
          <p:cNvSpPr>
            <a:spLocks noGrp="1"/>
          </p:cNvSpPr>
          <p:nvPr>
            <p:ph type="title" hasCustomPrompt="1"/>
          </p:nvPr>
        </p:nvSpPr>
        <p:spPr>
          <a:xfrm>
            <a:off x="911224" y="2239088"/>
            <a:ext cx="6632576" cy="760862"/>
          </a:xfrm>
          <a:prstGeom prst="rect">
            <a:avLst/>
          </a:prstGeom>
        </p:spPr>
        <p:txBody>
          <a:bodyPr anchor="b"/>
          <a:lstStyle>
            <a:lvl1pPr>
              <a:defRPr sz="5400">
                <a:solidFill>
                  <a:schemeClr val="bg2"/>
                </a:solidFill>
              </a:defRPr>
            </a:lvl1pPr>
          </a:lstStyle>
          <a:p>
            <a:r>
              <a:rPr lang="es-ES" sz="5400" err="1"/>
              <a:t>Title</a:t>
            </a:r>
            <a:r>
              <a:rPr lang="es-ES" sz="5400"/>
              <a:t> </a:t>
            </a:r>
            <a:r>
              <a:rPr lang="es-ES" sz="5400" err="1"/>
              <a:t>Section</a:t>
            </a:r>
            <a:endParaRPr lang="en-US"/>
          </a:p>
        </p:txBody>
      </p:sp>
      <p:sp>
        <p:nvSpPr>
          <p:cNvPr id="13" name="Marcador de texto 12">
            <a:extLst>
              <a:ext uri="{FF2B5EF4-FFF2-40B4-BE49-F238E27FC236}">
                <a16:creationId xmlns:a16="http://schemas.microsoft.com/office/drawing/2014/main" id="{72B21233-B41D-426B-A0AD-18348F7B21B0}"/>
              </a:ext>
            </a:extLst>
          </p:cNvPr>
          <p:cNvSpPr>
            <a:spLocks noGrp="1"/>
          </p:cNvSpPr>
          <p:nvPr>
            <p:ph type="body" sz="quarter" idx="16" hasCustomPrompt="1"/>
          </p:nvPr>
        </p:nvSpPr>
        <p:spPr>
          <a:xfrm>
            <a:off x="949325" y="3903664"/>
            <a:ext cx="4975225" cy="2068512"/>
          </a:xfrm>
          <a:prstGeom prst="rect">
            <a:avLst/>
          </a:prstGeom>
        </p:spPr>
        <p:txBody>
          <a:bodyPr/>
          <a:lstStyle>
            <a:lvl1pPr marL="0" indent="0">
              <a:buNone/>
              <a:defRPr sz="1800">
                <a:solidFill>
                  <a:schemeClr val="bg2"/>
                </a:solidFill>
              </a:defRPr>
            </a:lvl1pPr>
          </a:lstStyle>
          <a:p>
            <a:pPr lvl="0"/>
            <a:r>
              <a:rPr lang="es-ES" sz="1800" err="1"/>
              <a:t>Lorem</a:t>
            </a:r>
            <a:r>
              <a:rPr lang="es-ES" sz="1800"/>
              <a:t> </a:t>
            </a:r>
            <a:r>
              <a:rPr lang="es-ES" sz="1800" err="1"/>
              <a:t>ipsum</a:t>
            </a:r>
            <a:r>
              <a:rPr lang="es-ES" sz="1800"/>
              <a:t> dolor </a:t>
            </a:r>
            <a:r>
              <a:rPr lang="es-ES" sz="1800" err="1"/>
              <a:t>sit</a:t>
            </a:r>
            <a:r>
              <a:rPr lang="es-ES" sz="1800"/>
              <a:t> </a:t>
            </a:r>
            <a:r>
              <a:rPr lang="es-ES" sz="1800" err="1"/>
              <a:t>amet</a:t>
            </a:r>
            <a:r>
              <a:rPr lang="es-ES" sz="1800"/>
              <a:t>, </a:t>
            </a:r>
            <a:r>
              <a:rPr lang="es-ES" sz="1800" err="1"/>
              <a:t>consectetur</a:t>
            </a:r>
            <a:r>
              <a:rPr lang="es-ES" sz="1800"/>
              <a:t> </a:t>
            </a:r>
            <a:r>
              <a:rPr lang="es-ES" sz="1800" err="1"/>
              <a:t>adipiscing</a:t>
            </a:r>
            <a:r>
              <a:rPr lang="es-ES" sz="1800"/>
              <a:t> </a:t>
            </a:r>
            <a:r>
              <a:rPr lang="es-ES" sz="1800" err="1"/>
              <a:t>elit</a:t>
            </a:r>
            <a:r>
              <a:rPr lang="es-ES" sz="1800"/>
              <a:t>, sed do </a:t>
            </a:r>
            <a:r>
              <a:rPr lang="es-ES" sz="1800" err="1"/>
              <a:t>eiusmod</a:t>
            </a:r>
            <a:r>
              <a:rPr lang="es-ES" sz="1800"/>
              <a:t> </a:t>
            </a:r>
            <a:r>
              <a:rPr lang="es-ES" sz="1800" err="1"/>
              <a:t>tempor</a:t>
            </a:r>
            <a:r>
              <a:rPr lang="es-ES" sz="1800"/>
              <a:t> </a:t>
            </a:r>
            <a:r>
              <a:rPr lang="es-ES" sz="1800" err="1"/>
              <a:t>incididunt</a:t>
            </a:r>
            <a:r>
              <a:rPr lang="es-ES" sz="1800"/>
              <a:t> ut labore et </a:t>
            </a:r>
            <a:r>
              <a:rPr lang="es-ES" sz="1800" err="1"/>
              <a:t>dolore</a:t>
            </a:r>
            <a:r>
              <a:rPr lang="es-ES" sz="1800"/>
              <a:t> magna </a:t>
            </a:r>
            <a:r>
              <a:rPr lang="es-ES" sz="1800" err="1"/>
              <a:t>aliqua</a:t>
            </a:r>
            <a:r>
              <a:rPr lang="es-ES" sz="1800"/>
              <a:t>. Ut </a:t>
            </a:r>
            <a:r>
              <a:rPr lang="es-ES" sz="1800" err="1"/>
              <a:t>enim</a:t>
            </a:r>
            <a:r>
              <a:rPr lang="es-ES" sz="1800"/>
              <a:t> ad </a:t>
            </a:r>
            <a:r>
              <a:rPr lang="es-ES" sz="1800" err="1"/>
              <a:t>minim</a:t>
            </a:r>
            <a:r>
              <a:rPr lang="es-ES" sz="1800"/>
              <a:t> </a:t>
            </a:r>
            <a:r>
              <a:rPr lang="es-ES" sz="1800" err="1"/>
              <a:t>veniam</a:t>
            </a:r>
            <a:r>
              <a:rPr lang="es-ES" sz="1800"/>
              <a:t>, quis </a:t>
            </a:r>
            <a:r>
              <a:rPr lang="es-ES" sz="1800" err="1"/>
              <a:t>nostrud</a:t>
            </a:r>
            <a:r>
              <a:rPr lang="es-ES" sz="1800"/>
              <a:t> </a:t>
            </a:r>
            <a:r>
              <a:rPr lang="es-ES" sz="1800" err="1"/>
              <a:t>exercitation</a:t>
            </a:r>
            <a:r>
              <a:rPr lang="es-ES" sz="1800"/>
              <a:t> </a:t>
            </a:r>
            <a:r>
              <a:rPr lang="es-ES" sz="1800" err="1"/>
              <a:t>ullamco</a:t>
            </a:r>
            <a:r>
              <a:rPr lang="es-ES" sz="1800"/>
              <a:t> </a:t>
            </a:r>
            <a:r>
              <a:rPr lang="es-ES" sz="1800" err="1"/>
              <a:t>laboris</a:t>
            </a:r>
            <a:r>
              <a:rPr lang="es-ES" sz="1800"/>
              <a:t> </a:t>
            </a:r>
            <a:r>
              <a:rPr lang="es-ES" sz="1800" err="1"/>
              <a:t>nisi</a:t>
            </a:r>
            <a:r>
              <a:rPr lang="es-ES" sz="1800"/>
              <a:t> ut </a:t>
            </a:r>
            <a:r>
              <a:rPr lang="es-ES" sz="1800" err="1"/>
              <a:t>aliquip</a:t>
            </a:r>
            <a:r>
              <a:rPr lang="es-ES" sz="1800"/>
              <a:t> ex </a:t>
            </a:r>
            <a:r>
              <a:rPr lang="es-ES" sz="1800" err="1"/>
              <a:t>ea</a:t>
            </a:r>
            <a:r>
              <a:rPr lang="es-ES" sz="1800"/>
              <a:t> commodo </a:t>
            </a:r>
            <a:r>
              <a:rPr lang="es-ES" sz="1800" err="1"/>
              <a:t>consequat</a:t>
            </a:r>
            <a:r>
              <a:rPr lang="es-ES" sz="1800"/>
              <a:t>.</a:t>
            </a:r>
            <a:endParaRPr lang="en-US"/>
          </a:p>
        </p:txBody>
      </p:sp>
    </p:spTree>
    <p:extLst>
      <p:ext uri="{BB962C8B-B14F-4D97-AF65-F5344CB8AC3E}">
        <p14:creationId xmlns:p14="http://schemas.microsoft.com/office/powerpoint/2010/main" val="3795822327"/>
      </p:ext>
    </p:extLst>
  </p:cSld>
  <p:clrMapOvr>
    <a:masterClrMapping/>
  </p:clrMapOvr>
  <p:extLst>
    <p:ext uri="{DCECCB84-F9BA-43D5-87BE-67443E8EF086}">
      <p15:sldGuideLst xmlns:p15="http://schemas.microsoft.com/office/powerpoint/2012/main"/>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userDrawn="1">
  <p:cSld name="3_06 Section title">
    <p:bg>
      <p:bgPr>
        <a:solidFill>
          <a:schemeClr val="bg2"/>
        </a:solidFill>
        <a:effectLst/>
      </p:bgPr>
    </p:bg>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5E7E9FDA-6719-4823-9E8E-5CD7C6D23D45}"/>
              </a:ext>
            </a:extLst>
          </p:cNvPr>
          <p:cNvSpPr/>
          <p:nvPr userDrawn="1"/>
        </p:nvSpPr>
        <p:spPr>
          <a:xfrm>
            <a:off x="0" y="0"/>
            <a:ext cx="12192000" cy="6858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ítulo 2">
            <a:extLst>
              <a:ext uri="{FF2B5EF4-FFF2-40B4-BE49-F238E27FC236}">
                <a16:creationId xmlns:a16="http://schemas.microsoft.com/office/drawing/2014/main" id="{107401E5-7FE4-421E-8DAA-7726CFA2099C}"/>
              </a:ext>
            </a:extLst>
          </p:cNvPr>
          <p:cNvSpPr>
            <a:spLocks noGrp="1"/>
          </p:cNvSpPr>
          <p:nvPr>
            <p:ph type="title" hasCustomPrompt="1"/>
          </p:nvPr>
        </p:nvSpPr>
        <p:spPr>
          <a:xfrm>
            <a:off x="898287" y="4650148"/>
            <a:ext cx="7559593" cy="723842"/>
          </a:xfrm>
          <a:prstGeom prst="rect">
            <a:avLst/>
          </a:prstGeom>
        </p:spPr>
        <p:txBody>
          <a:bodyPr/>
          <a:lstStyle>
            <a:lvl1pPr>
              <a:defRPr sz="5400">
                <a:solidFill>
                  <a:schemeClr val="bg2"/>
                </a:solidFill>
              </a:defRPr>
            </a:lvl1pPr>
          </a:lstStyle>
          <a:p>
            <a:r>
              <a:rPr lang="es-ES" err="1"/>
              <a:t>Title</a:t>
            </a:r>
            <a:r>
              <a:rPr lang="es-ES"/>
              <a:t> </a:t>
            </a:r>
            <a:r>
              <a:rPr lang="es-ES" err="1"/>
              <a:t>Section</a:t>
            </a:r>
            <a:endParaRPr lang="en-US"/>
          </a:p>
        </p:txBody>
      </p:sp>
      <p:sp>
        <p:nvSpPr>
          <p:cNvPr id="7" name="Marcador de texto 6">
            <a:extLst>
              <a:ext uri="{FF2B5EF4-FFF2-40B4-BE49-F238E27FC236}">
                <a16:creationId xmlns:a16="http://schemas.microsoft.com/office/drawing/2014/main" id="{D1557E3A-17F8-488F-B8C9-9F16DC8FB660}"/>
              </a:ext>
            </a:extLst>
          </p:cNvPr>
          <p:cNvSpPr>
            <a:spLocks noGrp="1"/>
          </p:cNvSpPr>
          <p:nvPr>
            <p:ph type="body" sz="quarter" idx="14" hasCustomPrompt="1"/>
          </p:nvPr>
        </p:nvSpPr>
        <p:spPr>
          <a:xfrm>
            <a:off x="1133854" y="872179"/>
            <a:ext cx="5050815" cy="383458"/>
          </a:xfrm>
          <a:prstGeom prst="rect">
            <a:avLst/>
          </a:prstGeom>
        </p:spPr>
        <p:txBody>
          <a:bodyPr/>
          <a:lstStyle>
            <a:lvl1pPr marL="0" indent="0">
              <a:buNone/>
              <a:defRPr sz="1200">
                <a:solidFill>
                  <a:schemeClr val="bg2"/>
                </a:solidFill>
              </a:defRPr>
            </a:lvl1pPr>
          </a:lstStyle>
          <a:p>
            <a:r>
              <a:rPr lang="es-ES" sz="1200" err="1">
                <a:solidFill>
                  <a:schemeClr val="bg2"/>
                </a:solidFill>
              </a:rPr>
              <a:t>Lorem</a:t>
            </a:r>
            <a:r>
              <a:rPr lang="es-ES" sz="1200">
                <a:solidFill>
                  <a:schemeClr val="bg2"/>
                </a:solidFill>
              </a:rPr>
              <a:t> </a:t>
            </a:r>
            <a:r>
              <a:rPr lang="es-ES" sz="1200" err="1">
                <a:solidFill>
                  <a:schemeClr val="bg2"/>
                </a:solidFill>
              </a:rPr>
              <a:t>ipsum</a:t>
            </a:r>
            <a:r>
              <a:rPr lang="es-ES" sz="1200">
                <a:solidFill>
                  <a:schemeClr val="bg2"/>
                </a:solidFill>
              </a:rPr>
              <a:t> dolor </a:t>
            </a:r>
            <a:r>
              <a:rPr lang="es-ES" sz="1200" err="1">
                <a:solidFill>
                  <a:schemeClr val="bg2"/>
                </a:solidFill>
              </a:rPr>
              <a:t>sit</a:t>
            </a:r>
            <a:r>
              <a:rPr lang="es-ES" sz="1200">
                <a:solidFill>
                  <a:schemeClr val="bg2"/>
                </a:solidFill>
              </a:rPr>
              <a:t> </a:t>
            </a:r>
            <a:r>
              <a:rPr lang="es-ES" sz="1200" err="1">
                <a:solidFill>
                  <a:schemeClr val="bg2"/>
                </a:solidFill>
              </a:rPr>
              <a:t>amet</a:t>
            </a:r>
            <a:r>
              <a:rPr lang="es-ES" sz="1200">
                <a:solidFill>
                  <a:schemeClr val="bg2"/>
                </a:solidFill>
              </a:rPr>
              <a:t>, </a:t>
            </a:r>
            <a:r>
              <a:rPr lang="es-ES" sz="1200" err="1">
                <a:solidFill>
                  <a:schemeClr val="bg2"/>
                </a:solidFill>
              </a:rPr>
              <a:t>consectetur</a:t>
            </a:r>
            <a:r>
              <a:rPr lang="es-ES" sz="1200">
                <a:solidFill>
                  <a:schemeClr val="bg2"/>
                </a:solidFill>
              </a:rPr>
              <a:t> </a:t>
            </a:r>
            <a:r>
              <a:rPr lang="es-ES" sz="1200" err="1">
                <a:solidFill>
                  <a:schemeClr val="bg2"/>
                </a:solidFill>
              </a:rPr>
              <a:t>adipiscing</a:t>
            </a:r>
            <a:r>
              <a:rPr lang="es-ES" sz="1200">
                <a:solidFill>
                  <a:schemeClr val="bg2"/>
                </a:solidFill>
              </a:rPr>
              <a:t> </a:t>
            </a:r>
            <a:r>
              <a:rPr lang="es-ES" sz="1200" err="1">
                <a:solidFill>
                  <a:schemeClr val="bg2"/>
                </a:solidFill>
              </a:rPr>
              <a:t>elit</a:t>
            </a:r>
            <a:r>
              <a:rPr lang="es-ES" sz="1200">
                <a:solidFill>
                  <a:schemeClr val="bg2"/>
                </a:solidFill>
              </a:rPr>
              <a:t>, sed do </a:t>
            </a:r>
            <a:r>
              <a:rPr lang="es-ES" sz="1200" err="1">
                <a:solidFill>
                  <a:schemeClr val="bg2"/>
                </a:solidFill>
              </a:rPr>
              <a:t>eiusmod</a:t>
            </a:r>
            <a:r>
              <a:rPr lang="es-ES" sz="1200">
                <a:solidFill>
                  <a:schemeClr val="bg2"/>
                </a:solidFill>
              </a:rPr>
              <a:t> </a:t>
            </a:r>
            <a:r>
              <a:rPr lang="es-ES" sz="1200" err="1">
                <a:solidFill>
                  <a:schemeClr val="bg2"/>
                </a:solidFill>
              </a:rPr>
              <a:t>tempor</a:t>
            </a:r>
            <a:r>
              <a:rPr lang="es-ES" sz="1200">
                <a:solidFill>
                  <a:schemeClr val="bg2"/>
                </a:solidFill>
              </a:rPr>
              <a:t> </a:t>
            </a:r>
            <a:r>
              <a:rPr lang="es-ES" sz="1200" err="1">
                <a:solidFill>
                  <a:schemeClr val="bg2"/>
                </a:solidFill>
              </a:rPr>
              <a:t>incididunt</a:t>
            </a:r>
            <a:r>
              <a:rPr lang="es-ES" sz="1200">
                <a:solidFill>
                  <a:schemeClr val="bg2"/>
                </a:solidFill>
              </a:rPr>
              <a:t> ut labore et </a:t>
            </a:r>
            <a:r>
              <a:rPr lang="es-ES" sz="1200" err="1">
                <a:solidFill>
                  <a:schemeClr val="bg2"/>
                </a:solidFill>
              </a:rPr>
              <a:t>dolore</a:t>
            </a:r>
            <a:r>
              <a:rPr lang="es-ES" sz="1200">
                <a:solidFill>
                  <a:schemeClr val="bg2"/>
                </a:solidFill>
              </a:rPr>
              <a:t> magna </a:t>
            </a:r>
            <a:r>
              <a:rPr lang="es-ES" sz="1200" err="1">
                <a:solidFill>
                  <a:schemeClr val="bg2"/>
                </a:solidFill>
              </a:rPr>
              <a:t>aliqua</a:t>
            </a:r>
            <a:r>
              <a:rPr lang="es-ES" sz="1200">
                <a:solidFill>
                  <a:schemeClr val="bg2"/>
                </a:solidFill>
              </a:rPr>
              <a:t>.</a:t>
            </a:r>
            <a:endParaRPr lang="en-US" sz="2800">
              <a:solidFill>
                <a:schemeClr val="bg2"/>
              </a:solidFill>
            </a:endParaRPr>
          </a:p>
        </p:txBody>
      </p:sp>
    </p:spTree>
    <p:extLst>
      <p:ext uri="{BB962C8B-B14F-4D97-AF65-F5344CB8AC3E}">
        <p14:creationId xmlns:p14="http://schemas.microsoft.com/office/powerpoint/2010/main" val="3727439688"/>
      </p:ext>
    </p:extLst>
  </p:cSld>
  <p:clrMapOvr>
    <a:masterClrMapping/>
  </p:clrMapOvr>
  <p:extLst>
    <p:ext uri="{DCECCB84-F9BA-43D5-87BE-67443E8EF086}">
      <p15:sldGuideLst xmlns:p15="http://schemas.microsoft.com/office/powerpoint/2012/main"/>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Diseño personalizado">
    <p:spTree>
      <p:nvGrpSpPr>
        <p:cNvPr id="1" name=""/>
        <p:cNvGrpSpPr/>
        <p:nvPr/>
      </p:nvGrpSpPr>
      <p:grpSpPr>
        <a:xfrm>
          <a:off x="0" y="0"/>
          <a:ext cx="0" cy="0"/>
          <a:chOff x="0" y="0"/>
          <a:chExt cx="0" cy="0"/>
        </a:xfrm>
      </p:grpSpPr>
      <p:sp>
        <p:nvSpPr>
          <p:cNvPr id="7" name="Rectángulo 6">
            <a:extLst>
              <a:ext uri="{FF2B5EF4-FFF2-40B4-BE49-F238E27FC236}">
                <a16:creationId xmlns:a16="http://schemas.microsoft.com/office/drawing/2014/main" id="{439D9CE5-C2DE-4800-B24A-F9E935EAC45A}"/>
              </a:ext>
            </a:extLst>
          </p:cNvPr>
          <p:cNvSpPr/>
          <p:nvPr userDrawn="1"/>
        </p:nvSpPr>
        <p:spPr>
          <a:xfrm flipV="1">
            <a:off x="2253977" y="1567713"/>
            <a:ext cx="911015" cy="457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TextBox 14">
            <a:extLst>
              <a:ext uri="{FF2B5EF4-FFF2-40B4-BE49-F238E27FC236}">
                <a16:creationId xmlns:a16="http://schemas.microsoft.com/office/drawing/2014/main" id="{6F39DE41-5873-4C33-9A10-1FAAD5F80438}"/>
              </a:ext>
            </a:extLst>
          </p:cNvPr>
          <p:cNvSpPr txBox="1"/>
          <p:nvPr userDrawn="1"/>
        </p:nvSpPr>
        <p:spPr>
          <a:xfrm>
            <a:off x="993059" y="6354451"/>
            <a:ext cx="1378666" cy="276999"/>
          </a:xfrm>
          <a:prstGeom prst="rect">
            <a:avLst/>
          </a:prstGeom>
          <a:noFill/>
        </p:spPr>
        <p:txBody>
          <a:bodyPr wrap="square">
            <a:spAutoFit/>
          </a:bodyPr>
          <a:lstStyle/>
          <a:p>
            <a:r>
              <a:rPr lang="es-ES" sz="1200" b="1">
                <a:latin typeface="Montserrat" panose="00000500000000000000" pitchFamily="2" charset="0"/>
              </a:rPr>
              <a:t>Technologies:</a:t>
            </a:r>
            <a:endParaRPr lang="es-ES" sz="1200">
              <a:latin typeface="Montserrat" panose="00000500000000000000" pitchFamily="2" charset="0"/>
            </a:endParaRPr>
          </a:p>
        </p:txBody>
      </p:sp>
      <p:pic>
        <p:nvPicPr>
          <p:cNvPr id="10" name="Imagen 9">
            <a:extLst>
              <a:ext uri="{FF2B5EF4-FFF2-40B4-BE49-F238E27FC236}">
                <a16:creationId xmlns:a16="http://schemas.microsoft.com/office/drawing/2014/main" id="{3847691B-A63F-4AE8-AC56-BD579CBBDE1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788570" y="6114664"/>
            <a:ext cx="995333" cy="535489"/>
          </a:xfrm>
          <a:prstGeom prst="rect">
            <a:avLst/>
          </a:prstGeom>
        </p:spPr>
      </p:pic>
      <p:sp>
        <p:nvSpPr>
          <p:cNvPr id="20" name="Marcador de posición de imagen 19">
            <a:extLst>
              <a:ext uri="{FF2B5EF4-FFF2-40B4-BE49-F238E27FC236}">
                <a16:creationId xmlns:a16="http://schemas.microsoft.com/office/drawing/2014/main" id="{FC33D6E3-B50D-48BA-B682-94C7C0E46C09}"/>
              </a:ext>
            </a:extLst>
          </p:cNvPr>
          <p:cNvSpPr>
            <a:spLocks noGrp="1"/>
          </p:cNvSpPr>
          <p:nvPr>
            <p:ph type="pic" sz="quarter" idx="23" hasCustomPrompt="1"/>
          </p:nvPr>
        </p:nvSpPr>
        <p:spPr>
          <a:xfrm>
            <a:off x="913015" y="890544"/>
            <a:ext cx="1246189" cy="763671"/>
          </a:xfrm>
          <a:prstGeom prst="rect">
            <a:avLst/>
          </a:prstGeom>
        </p:spPr>
        <p:txBody>
          <a:bodyPr/>
          <a:lstStyle>
            <a:lvl1pPr>
              <a:defRPr/>
            </a:lvl1pPr>
          </a:lstStyle>
          <a:p>
            <a:r>
              <a:rPr lang="es-ES"/>
              <a:t>Logo</a:t>
            </a:r>
            <a:endParaRPr lang="en-US"/>
          </a:p>
        </p:txBody>
      </p:sp>
      <p:sp>
        <p:nvSpPr>
          <p:cNvPr id="22" name="Marcador de texto 21">
            <a:extLst>
              <a:ext uri="{FF2B5EF4-FFF2-40B4-BE49-F238E27FC236}">
                <a16:creationId xmlns:a16="http://schemas.microsoft.com/office/drawing/2014/main" id="{54686506-B763-4753-AEBC-6F42B1ED9D13}"/>
              </a:ext>
            </a:extLst>
          </p:cNvPr>
          <p:cNvSpPr>
            <a:spLocks noGrp="1"/>
          </p:cNvSpPr>
          <p:nvPr>
            <p:ph type="body" sz="quarter" idx="24" hasCustomPrompt="1"/>
          </p:nvPr>
        </p:nvSpPr>
        <p:spPr>
          <a:xfrm>
            <a:off x="2169607" y="1080341"/>
            <a:ext cx="8618963" cy="407988"/>
          </a:xfrm>
          <a:prstGeom prst="rect">
            <a:avLst/>
          </a:prstGeom>
        </p:spPr>
        <p:txBody>
          <a:bodyPr/>
          <a:lstStyle>
            <a:lvl1pPr marL="0" indent="0">
              <a:buNone/>
              <a:defRPr sz="2400">
                <a:latin typeface="+mj-lt"/>
              </a:defRPr>
            </a:lvl1pPr>
          </a:lstStyle>
          <a:p>
            <a:pPr lvl="0"/>
            <a:r>
              <a:rPr lang="es-ES"/>
              <a:t>Project </a:t>
            </a:r>
            <a:r>
              <a:rPr lang="es-ES" err="1"/>
              <a:t>Title</a:t>
            </a:r>
            <a:endParaRPr lang="en-US"/>
          </a:p>
        </p:txBody>
      </p:sp>
      <p:sp>
        <p:nvSpPr>
          <p:cNvPr id="24" name="Marcador de texto 23">
            <a:extLst>
              <a:ext uri="{FF2B5EF4-FFF2-40B4-BE49-F238E27FC236}">
                <a16:creationId xmlns:a16="http://schemas.microsoft.com/office/drawing/2014/main" id="{A5479F72-1F8F-4FD1-BEA4-7EBE7BE11AAE}"/>
              </a:ext>
            </a:extLst>
          </p:cNvPr>
          <p:cNvSpPr>
            <a:spLocks noGrp="1"/>
          </p:cNvSpPr>
          <p:nvPr>
            <p:ph type="body" sz="quarter" idx="25" hasCustomPrompt="1"/>
          </p:nvPr>
        </p:nvSpPr>
        <p:spPr>
          <a:xfrm>
            <a:off x="2169606" y="751315"/>
            <a:ext cx="4345493" cy="249642"/>
          </a:xfrm>
          <a:prstGeom prst="rect">
            <a:avLst/>
          </a:prstGeom>
        </p:spPr>
        <p:txBody>
          <a:bodyPr/>
          <a:lstStyle>
            <a:lvl1pPr marL="0" indent="0">
              <a:buNone/>
              <a:defRPr sz="1200" b="1">
                <a:solidFill>
                  <a:schemeClr val="bg2">
                    <a:lumMod val="65000"/>
                  </a:schemeClr>
                </a:solidFill>
                <a:latin typeface="+mn-lt"/>
              </a:defRPr>
            </a:lvl1pPr>
          </a:lstStyle>
          <a:p>
            <a:pPr lvl="0"/>
            <a:r>
              <a:rPr lang="es-ES"/>
              <a:t>Client </a:t>
            </a:r>
            <a:r>
              <a:rPr lang="es-ES" err="1"/>
              <a:t>Name</a:t>
            </a:r>
            <a:endParaRPr lang="en-US"/>
          </a:p>
        </p:txBody>
      </p:sp>
      <p:sp>
        <p:nvSpPr>
          <p:cNvPr id="26" name="Marcador de posición de imagen 25">
            <a:extLst>
              <a:ext uri="{FF2B5EF4-FFF2-40B4-BE49-F238E27FC236}">
                <a16:creationId xmlns:a16="http://schemas.microsoft.com/office/drawing/2014/main" id="{26AA4E40-CDF7-4280-869E-EA724C14FC3E}"/>
              </a:ext>
            </a:extLst>
          </p:cNvPr>
          <p:cNvSpPr>
            <a:spLocks noGrp="1"/>
          </p:cNvSpPr>
          <p:nvPr>
            <p:ph type="pic" sz="quarter" idx="26" hasCustomPrompt="1"/>
          </p:nvPr>
        </p:nvSpPr>
        <p:spPr>
          <a:xfrm>
            <a:off x="1073150" y="2901869"/>
            <a:ext cx="4537075" cy="3065544"/>
          </a:xfrm>
          <a:prstGeom prst="rect">
            <a:avLst/>
          </a:prstGeom>
        </p:spPr>
        <p:txBody>
          <a:bodyPr/>
          <a:lstStyle>
            <a:lvl1pPr marL="0" indent="0">
              <a:buNone/>
              <a:defRPr/>
            </a:lvl1pPr>
          </a:lstStyle>
          <a:p>
            <a:r>
              <a:rPr lang="es-ES"/>
              <a:t>Video </a:t>
            </a:r>
            <a:r>
              <a:rPr lang="es-ES" err="1"/>
              <a:t>or</a:t>
            </a:r>
            <a:r>
              <a:rPr lang="es-ES"/>
              <a:t> Picture</a:t>
            </a:r>
            <a:endParaRPr lang="en-US"/>
          </a:p>
        </p:txBody>
      </p:sp>
      <p:sp>
        <p:nvSpPr>
          <p:cNvPr id="28" name="Marcador de texto 27">
            <a:extLst>
              <a:ext uri="{FF2B5EF4-FFF2-40B4-BE49-F238E27FC236}">
                <a16:creationId xmlns:a16="http://schemas.microsoft.com/office/drawing/2014/main" id="{1EDB41B0-2329-4186-98FF-5A26006EBBA9}"/>
              </a:ext>
            </a:extLst>
          </p:cNvPr>
          <p:cNvSpPr>
            <a:spLocks noGrp="1"/>
          </p:cNvSpPr>
          <p:nvPr>
            <p:ph type="body" sz="quarter" idx="27" hasCustomPrompt="1"/>
          </p:nvPr>
        </p:nvSpPr>
        <p:spPr>
          <a:xfrm rot="16200000">
            <a:off x="-2209445" y="3641911"/>
            <a:ext cx="5543814" cy="472672"/>
          </a:xfrm>
          <a:prstGeom prst="rect">
            <a:avLst/>
          </a:prstGeom>
        </p:spPr>
        <p:txBody>
          <a:bodyPr/>
          <a:lstStyle>
            <a:lvl1pPr marL="0" indent="0">
              <a:buNone/>
              <a:defRPr sz="2000">
                <a:solidFill>
                  <a:schemeClr val="bg2">
                    <a:lumMod val="75000"/>
                  </a:schemeClr>
                </a:solidFill>
              </a:defRPr>
            </a:lvl1pPr>
          </a:lstStyle>
          <a:p>
            <a:pPr lvl="0"/>
            <a:r>
              <a:rPr lang="es-ES" err="1"/>
              <a:t>Industry</a:t>
            </a:r>
            <a:r>
              <a:rPr lang="es-ES"/>
              <a:t> Sector</a:t>
            </a:r>
            <a:endParaRPr lang="en-US"/>
          </a:p>
        </p:txBody>
      </p:sp>
      <p:sp>
        <p:nvSpPr>
          <p:cNvPr id="30" name="Marcador de texto 29">
            <a:extLst>
              <a:ext uri="{FF2B5EF4-FFF2-40B4-BE49-F238E27FC236}">
                <a16:creationId xmlns:a16="http://schemas.microsoft.com/office/drawing/2014/main" id="{23F1302F-0958-4441-B384-DBB502506C92}"/>
              </a:ext>
            </a:extLst>
          </p:cNvPr>
          <p:cNvSpPr>
            <a:spLocks noGrp="1"/>
          </p:cNvSpPr>
          <p:nvPr>
            <p:ph type="body" sz="quarter" idx="28" hasCustomPrompt="1"/>
          </p:nvPr>
        </p:nvSpPr>
        <p:spPr>
          <a:xfrm>
            <a:off x="2159204" y="6373500"/>
            <a:ext cx="8232571" cy="257949"/>
          </a:xfrm>
          <a:prstGeom prst="rect">
            <a:avLst/>
          </a:prstGeom>
        </p:spPr>
        <p:txBody>
          <a:bodyPr/>
          <a:lstStyle>
            <a:lvl1pPr marL="0" indent="0">
              <a:buNone/>
              <a:defRPr sz="1200"/>
            </a:lvl1pPr>
          </a:lstStyle>
          <a:p>
            <a:pPr lvl="0"/>
            <a:r>
              <a:rPr lang="es-ES" err="1"/>
              <a:t>Name</a:t>
            </a:r>
            <a:r>
              <a:rPr lang="es-ES"/>
              <a:t> </a:t>
            </a:r>
            <a:r>
              <a:rPr lang="es-ES" err="1"/>
              <a:t>of</a:t>
            </a:r>
            <a:r>
              <a:rPr lang="es-ES"/>
              <a:t> </a:t>
            </a:r>
            <a:r>
              <a:rPr lang="es-ES" err="1"/>
              <a:t>the</a:t>
            </a:r>
            <a:r>
              <a:rPr lang="es-ES"/>
              <a:t> Technologies.</a:t>
            </a:r>
            <a:endParaRPr lang="en-US"/>
          </a:p>
        </p:txBody>
      </p:sp>
      <p:sp>
        <p:nvSpPr>
          <p:cNvPr id="38" name="Marcador de texto 37">
            <a:extLst>
              <a:ext uri="{FF2B5EF4-FFF2-40B4-BE49-F238E27FC236}">
                <a16:creationId xmlns:a16="http://schemas.microsoft.com/office/drawing/2014/main" id="{ACB62BDA-70D2-4D6F-A7C6-57446C6133BD}"/>
              </a:ext>
            </a:extLst>
          </p:cNvPr>
          <p:cNvSpPr>
            <a:spLocks noGrp="1"/>
          </p:cNvSpPr>
          <p:nvPr>
            <p:ph type="body" sz="quarter" idx="31" hasCustomPrompt="1"/>
          </p:nvPr>
        </p:nvSpPr>
        <p:spPr>
          <a:xfrm>
            <a:off x="5983288" y="2607185"/>
            <a:ext cx="5475287" cy="3360229"/>
          </a:xfrm>
          <a:prstGeom prst="rect">
            <a:avLst/>
          </a:prstGeom>
        </p:spPr>
        <p:txBody>
          <a:bodyPr anchor="ctr"/>
          <a:lstStyle>
            <a:lvl1pPr marL="0" indent="0">
              <a:spcAft>
                <a:spcPts val="600"/>
              </a:spcAft>
              <a:buNone/>
              <a:defRPr sz="1400" b="1">
                <a:solidFill>
                  <a:srgbClr val="00B5FF"/>
                </a:solidFill>
              </a:defRPr>
            </a:lvl1pPr>
            <a:lvl2pPr marL="0" indent="-252000">
              <a:lnSpc>
                <a:spcPct val="100000"/>
              </a:lnSpc>
              <a:spcBef>
                <a:spcPts val="0"/>
              </a:spcBef>
              <a:defRPr sz="1400"/>
            </a:lvl2pPr>
            <a:lvl3pPr>
              <a:defRPr sz="1400"/>
            </a:lvl3pPr>
            <a:lvl4pPr>
              <a:defRPr sz="1400"/>
            </a:lvl4pPr>
            <a:lvl5pPr>
              <a:defRPr sz="1400"/>
            </a:lvl5pPr>
          </a:lstStyle>
          <a:p>
            <a:pPr lvl="0"/>
            <a:r>
              <a:rPr lang="es-ES" err="1"/>
              <a:t>Solution</a:t>
            </a:r>
            <a:endParaRPr lang="es-ES"/>
          </a:p>
          <a:p>
            <a:pPr lvl="1"/>
            <a:r>
              <a:rPr lang="es-ES" err="1"/>
              <a:t>What</a:t>
            </a:r>
            <a:r>
              <a:rPr lang="es-ES"/>
              <a:t> </a:t>
            </a:r>
            <a:r>
              <a:rPr lang="es-ES" err="1"/>
              <a:t>did</a:t>
            </a:r>
            <a:r>
              <a:rPr lang="es-ES"/>
              <a:t> </a:t>
            </a:r>
            <a:r>
              <a:rPr lang="es-ES" err="1"/>
              <a:t>Plain</a:t>
            </a:r>
            <a:r>
              <a:rPr lang="es-ES"/>
              <a:t> </a:t>
            </a:r>
            <a:r>
              <a:rPr lang="es-ES" err="1"/>
              <a:t>Concepts</a:t>
            </a:r>
            <a:r>
              <a:rPr lang="es-ES"/>
              <a:t> </a:t>
            </a:r>
            <a:r>
              <a:rPr lang="es-ES" err="1"/>
              <a:t>develop</a:t>
            </a:r>
            <a:r>
              <a:rPr lang="es-ES"/>
              <a:t>?</a:t>
            </a:r>
          </a:p>
          <a:p>
            <a:pPr lvl="1"/>
            <a:r>
              <a:rPr lang="es-ES" err="1"/>
              <a:t>Parts</a:t>
            </a:r>
            <a:r>
              <a:rPr lang="es-ES"/>
              <a:t> </a:t>
            </a:r>
            <a:r>
              <a:rPr lang="es-ES" err="1"/>
              <a:t>of</a:t>
            </a:r>
            <a:r>
              <a:rPr lang="es-ES"/>
              <a:t> </a:t>
            </a:r>
            <a:r>
              <a:rPr lang="es-ES" err="1"/>
              <a:t>the</a:t>
            </a:r>
            <a:r>
              <a:rPr lang="es-ES"/>
              <a:t> </a:t>
            </a:r>
            <a:r>
              <a:rPr lang="es-ES" err="1"/>
              <a:t>development</a:t>
            </a:r>
            <a:r>
              <a:rPr lang="es-ES"/>
              <a:t>.</a:t>
            </a:r>
          </a:p>
          <a:p>
            <a:pPr lvl="0"/>
            <a:r>
              <a:rPr lang="es-ES"/>
              <a:t>Business </a:t>
            </a:r>
            <a:r>
              <a:rPr lang="es-ES" err="1"/>
              <a:t>impact</a:t>
            </a:r>
            <a:endParaRPr lang="es-ES"/>
          </a:p>
          <a:p>
            <a:pPr lvl="1"/>
            <a:r>
              <a:rPr lang="es-ES" err="1"/>
              <a:t>What</a:t>
            </a:r>
            <a:r>
              <a:rPr lang="es-ES"/>
              <a:t> </a:t>
            </a:r>
            <a:r>
              <a:rPr lang="es-ES" err="1"/>
              <a:t>were</a:t>
            </a:r>
            <a:r>
              <a:rPr lang="es-ES"/>
              <a:t> </a:t>
            </a:r>
            <a:r>
              <a:rPr lang="es-ES" err="1"/>
              <a:t>the</a:t>
            </a:r>
            <a:r>
              <a:rPr lang="es-ES"/>
              <a:t> </a:t>
            </a:r>
            <a:r>
              <a:rPr lang="es-ES" err="1"/>
              <a:t>consequences</a:t>
            </a:r>
            <a:r>
              <a:rPr lang="es-ES"/>
              <a:t> </a:t>
            </a:r>
            <a:r>
              <a:rPr lang="es-ES" err="1"/>
              <a:t>for</a:t>
            </a:r>
            <a:r>
              <a:rPr lang="es-ES"/>
              <a:t> </a:t>
            </a:r>
            <a:r>
              <a:rPr lang="es-ES" err="1"/>
              <a:t>the</a:t>
            </a:r>
            <a:r>
              <a:rPr lang="es-ES"/>
              <a:t> </a:t>
            </a:r>
            <a:r>
              <a:rPr lang="es-ES" err="1"/>
              <a:t>company</a:t>
            </a:r>
            <a:r>
              <a:rPr lang="es-ES"/>
              <a:t>?</a:t>
            </a:r>
          </a:p>
          <a:p>
            <a:pPr lvl="1"/>
            <a:r>
              <a:rPr lang="es-ES" err="1"/>
              <a:t>Did</a:t>
            </a:r>
            <a:r>
              <a:rPr lang="es-ES"/>
              <a:t> </a:t>
            </a:r>
            <a:r>
              <a:rPr lang="es-ES" err="1"/>
              <a:t>they</a:t>
            </a:r>
            <a:r>
              <a:rPr lang="es-ES"/>
              <a:t> </a:t>
            </a:r>
            <a:r>
              <a:rPr lang="es-ES" err="1"/>
              <a:t>grow</a:t>
            </a:r>
            <a:r>
              <a:rPr lang="es-ES"/>
              <a:t>, </a:t>
            </a:r>
            <a:r>
              <a:rPr lang="es-ES" err="1"/>
              <a:t>save</a:t>
            </a:r>
            <a:r>
              <a:rPr lang="es-ES"/>
              <a:t> time </a:t>
            </a:r>
            <a:r>
              <a:rPr lang="es-ES" err="1"/>
              <a:t>or</a:t>
            </a:r>
            <a:r>
              <a:rPr lang="es-ES"/>
              <a:t> </a:t>
            </a:r>
            <a:r>
              <a:rPr lang="es-ES" err="1"/>
              <a:t>improve</a:t>
            </a:r>
            <a:r>
              <a:rPr lang="es-ES"/>
              <a:t> </a:t>
            </a:r>
            <a:r>
              <a:rPr lang="es-ES" err="1"/>
              <a:t>their</a:t>
            </a:r>
            <a:r>
              <a:rPr lang="es-ES"/>
              <a:t> </a:t>
            </a:r>
            <a:r>
              <a:rPr lang="es-ES" err="1"/>
              <a:t>revenue</a:t>
            </a:r>
            <a:r>
              <a:rPr lang="es-ES"/>
              <a:t>?</a:t>
            </a:r>
          </a:p>
          <a:p>
            <a:pPr lvl="1"/>
            <a:endParaRPr lang="es-ES"/>
          </a:p>
        </p:txBody>
      </p:sp>
      <p:sp>
        <p:nvSpPr>
          <p:cNvPr id="43" name="TextBox 5">
            <a:extLst>
              <a:ext uri="{FF2B5EF4-FFF2-40B4-BE49-F238E27FC236}">
                <a16:creationId xmlns:a16="http://schemas.microsoft.com/office/drawing/2014/main" id="{812ABBA2-770C-4705-B649-A986D0B737CB}"/>
              </a:ext>
            </a:extLst>
          </p:cNvPr>
          <p:cNvSpPr txBox="1"/>
          <p:nvPr/>
        </p:nvSpPr>
        <p:spPr>
          <a:xfrm rot="18886084">
            <a:off x="-85143" y="418913"/>
            <a:ext cx="1289180" cy="25391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050" b="1" i="0" u="none" strike="noStrike" kern="1200" cap="none" spc="0" normalizeH="0" baseline="0">
                <a:ln>
                  <a:noFill/>
                </a:ln>
                <a:solidFill>
                  <a:srgbClr val="FFFFFF"/>
                </a:solidFill>
                <a:effectLst/>
                <a:uLnTx/>
                <a:uFillTx/>
                <a:latin typeface="Montserrat ExtraBold" pitchFamily="2" charset="77"/>
                <a:ea typeface="+mn-ea"/>
                <a:cs typeface="+mn-cs"/>
              </a:rPr>
              <a:t>CONFIDENTIAL</a:t>
            </a:r>
          </a:p>
        </p:txBody>
      </p:sp>
      <p:sp>
        <p:nvSpPr>
          <p:cNvPr id="54" name="Marcador de texto 53">
            <a:extLst>
              <a:ext uri="{FF2B5EF4-FFF2-40B4-BE49-F238E27FC236}">
                <a16:creationId xmlns:a16="http://schemas.microsoft.com/office/drawing/2014/main" id="{06E2E3D0-47BD-4828-9D59-AF6A2F3922A8}"/>
              </a:ext>
            </a:extLst>
          </p:cNvPr>
          <p:cNvSpPr>
            <a:spLocks noGrp="1"/>
          </p:cNvSpPr>
          <p:nvPr>
            <p:ph type="body" sz="quarter" idx="32" hasCustomPrompt="1"/>
          </p:nvPr>
        </p:nvSpPr>
        <p:spPr>
          <a:xfrm>
            <a:off x="993775" y="1838325"/>
            <a:ext cx="10102850" cy="755650"/>
          </a:xfrm>
          <a:prstGeom prst="rect">
            <a:avLst/>
          </a:prstGeom>
        </p:spPr>
        <p:txBody>
          <a:bodyPr anchor="ctr"/>
          <a:lstStyle>
            <a:lvl1pPr marL="0" indent="0">
              <a:buNone/>
              <a:defRPr sz="14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s-ES"/>
              <a:t>Who </a:t>
            </a:r>
            <a:r>
              <a:rPr lang="es-ES" err="1"/>
              <a:t>is</a:t>
            </a:r>
            <a:r>
              <a:rPr lang="es-ES"/>
              <a:t> </a:t>
            </a:r>
            <a:r>
              <a:rPr lang="es-ES" err="1"/>
              <a:t>the</a:t>
            </a:r>
            <a:r>
              <a:rPr lang="es-ES"/>
              <a:t> </a:t>
            </a:r>
            <a:r>
              <a:rPr lang="es-ES" err="1"/>
              <a:t>company</a:t>
            </a:r>
            <a:r>
              <a:rPr lang="es-ES"/>
              <a:t>? </a:t>
            </a:r>
            <a:r>
              <a:rPr lang="es-ES" err="1"/>
              <a:t>What</a:t>
            </a:r>
            <a:r>
              <a:rPr lang="es-ES"/>
              <a:t> </a:t>
            </a:r>
            <a:r>
              <a:rPr lang="es-ES" err="1"/>
              <a:t>were</a:t>
            </a:r>
            <a:r>
              <a:rPr lang="es-ES"/>
              <a:t> </a:t>
            </a:r>
            <a:r>
              <a:rPr lang="es-ES" err="1"/>
              <a:t>their</a:t>
            </a:r>
            <a:r>
              <a:rPr lang="es-ES"/>
              <a:t> </a:t>
            </a:r>
            <a:r>
              <a:rPr lang="es-ES" err="1"/>
              <a:t>problems</a:t>
            </a:r>
            <a:r>
              <a:rPr lang="es-ES"/>
              <a:t> </a:t>
            </a:r>
            <a:r>
              <a:rPr lang="es-ES" err="1"/>
              <a:t>or</a:t>
            </a:r>
            <a:r>
              <a:rPr lang="es-ES"/>
              <a:t> </a:t>
            </a:r>
            <a:r>
              <a:rPr lang="es-ES" err="1"/>
              <a:t>challenges</a:t>
            </a:r>
            <a:r>
              <a:rPr lang="es-ES"/>
              <a:t>? </a:t>
            </a:r>
            <a:r>
              <a:rPr lang="es-ES" err="1"/>
              <a:t>What</a:t>
            </a:r>
            <a:r>
              <a:rPr lang="es-ES"/>
              <a:t> </a:t>
            </a:r>
            <a:r>
              <a:rPr lang="es-ES" err="1"/>
              <a:t>did</a:t>
            </a:r>
            <a:r>
              <a:rPr lang="es-ES"/>
              <a:t> </a:t>
            </a:r>
            <a:r>
              <a:rPr lang="es-ES" err="1"/>
              <a:t>they</a:t>
            </a:r>
            <a:r>
              <a:rPr lang="es-ES"/>
              <a:t> </a:t>
            </a:r>
            <a:r>
              <a:rPr lang="es-ES" err="1"/>
              <a:t>need</a:t>
            </a:r>
            <a:r>
              <a:rPr lang="es-ES"/>
              <a:t>?</a:t>
            </a:r>
            <a:endParaRPr lang="en-US"/>
          </a:p>
        </p:txBody>
      </p:sp>
    </p:spTree>
    <p:extLst>
      <p:ext uri="{BB962C8B-B14F-4D97-AF65-F5344CB8AC3E}">
        <p14:creationId xmlns:p14="http://schemas.microsoft.com/office/powerpoint/2010/main" val="1771250457"/>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17 Pre-Closing Frame 2">
    <p:bg>
      <p:bgPr>
        <a:solidFill>
          <a:schemeClr val="bg2"/>
        </a:solidFill>
        <a:effectLst/>
      </p:bgPr>
    </p:bg>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a:latin typeface="Montserrat" pitchFamily="2" charset="77"/>
            </a:endParaRPr>
          </a:p>
        </p:txBody>
      </p:sp>
      <p:sp>
        <p:nvSpPr>
          <p:cNvPr id="33" name="Rectángulo 32">
            <a:extLst>
              <a:ext uri="{FF2B5EF4-FFF2-40B4-BE49-F238E27FC236}">
                <a16:creationId xmlns:a16="http://schemas.microsoft.com/office/drawing/2014/main" id="{15BFE8EE-7843-BC4D-9681-3A29F4186264}"/>
              </a:ext>
            </a:extLst>
          </p:cNvPr>
          <p:cNvSpPr/>
          <p:nvPr userDrawn="1"/>
        </p:nvSpPr>
        <p:spPr>
          <a:xfrm>
            <a:off x="4940300" y="0"/>
            <a:ext cx="72517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pic>
        <p:nvPicPr>
          <p:cNvPr id="10" name="Picture 9">
            <a:extLst>
              <a:ext uri="{FF2B5EF4-FFF2-40B4-BE49-F238E27FC236}">
                <a16:creationId xmlns:a16="http://schemas.microsoft.com/office/drawing/2014/main" id="{5BF3F5BE-8D7D-0649-BD5B-986751474CFC}"/>
              </a:ext>
            </a:extLst>
          </p:cNvPr>
          <p:cNvPicPr>
            <a:picLocks noChangeAspect="1"/>
          </p:cNvPicPr>
          <p:nvPr userDrawn="1"/>
        </p:nvPicPr>
        <p:blipFill>
          <a:blip r:embed="rId2"/>
          <a:stretch>
            <a:fillRect/>
          </a:stretch>
        </p:blipFill>
        <p:spPr>
          <a:xfrm>
            <a:off x="607740" y="638185"/>
            <a:ext cx="2540000" cy="1767840"/>
          </a:xfrm>
          <a:prstGeom prst="rect">
            <a:avLst/>
          </a:prstGeom>
        </p:spPr>
      </p:pic>
    </p:spTree>
    <p:extLst>
      <p:ext uri="{BB962C8B-B14F-4D97-AF65-F5344CB8AC3E}">
        <p14:creationId xmlns:p14="http://schemas.microsoft.com/office/powerpoint/2010/main" val="1061769029"/>
      </p:ext>
    </p:extLst>
  </p:cSld>
  <p:clrMapOvr>
    <a:masterClrMapping/>
  </p:clrMapOvr>
  <p:extLst>
    <p:ext uri="{DCECCB84-F9BA-43D5-87BE-67443E8EF086}">
      <p15:sldGuideLst xmlns:p15="http://schemas.microsoft.com/office/powerpoint/2012/main"/>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1_17 Pre-Closing Frame 2">
    <p:bg>
      <p:bgPr>
        <a:solidFill>
          <a:schemeClr val="bg2"/>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1DFE458-9F7B-6744-80FF-81972ADA4734}"/>
              </a:ext>
            </a:extLst>
          </p:cNvPr>
          <p:cNvPicPr>
            <a:picLocks noChangeAspect="1"/>
          </p:cNvPicPr>
          <p:nvPr userDrawn="1"/>
        </p:nvPicPr>
        <p:blipFill rotWithShape="1">
          <a:blip r:embed="rId2"/>
          <a:srcRect b="15161"/>
          <a:stretch/>
        </p:blipFill>
        <p:spPr>
          <a:xfrm>
            <a:off x="0" y="0"/>
            <a:ext cx="12192000" cy="6858000"/>
          </a:xfrm>
          <a:prstGeom prst="rect">
            <a:avLst/>
          </a:prstGeom>
        </p:spPr>
      </p:pic>
      <p:sp>
        <p:nvSpPr>
          <p:cNvPr id="5" name="Rectángulo 3">
            <a:extLst>
              <a:ext uri="{FF2B5EF4-FFF2-40B4-BE49-F238E27FC236}">
                <a16:creationId xmlns:a16="http://schemas.microsoft.com/office/drawing/2014/main" id="{A99AC6DA-0834-A948-9F34-FEE0351C72CA}"/>
              </a:ext>
            </a:extLst>
          </p:cNvPr>
          <p:cNvSpPr/>
          <p:nvPr userDrawn="1"/>
        </p:nvSpPr>
        <p:spPr>
          <a:xfrm>
            <a:off x="0" y="0"/>
            <a:ext cx="12192000" cy="6858000"/>
          </a:xfrm>
          <a:prstGeom prst="rect">
            <a:avLst/>
          </a:prstGeom>
          <a:gradFill>
            <a:gsLst>
              <a:gs pos="0">
                <a:schemeClr val="tx2"/>
              </a:gs>
              <a:gs pos="100000">
                <a:schemeClr val="tx2">
                  <a:alpha val="92242"/>
                </a:schemeClr>
              </a:gs>
            </a:gsLst>
            <a:lin ang="0" scaled="0"/>
          </a:gra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pic>
        <p:nvPicPr>
          <p:cNvPr id="6" name="Picture 5">
            <a:extLst>
              <a:ext uri="{FF2B5EF4-FFF2-40B4-BE49-F238E27FC236}">
                <a16:creationId xmlns:a16="http://schemas.microsoft.com/office/drawing/2014/main" id="{789EAAF0-DDD2-604B-A7D1-3A85215EC28C}"/>
              </a:ext>
            </a:extLst>
          </p:cNvPr>
          <p:cNvPicPr>
            <a:picLocks noChangeAspect="1"/>
          </p:cNvPicPr>
          <p:nvPr userDrawn="1"/>
        </p:nvPicPr>
        <p:blipFill>
          <a:blip r:embed="rId3"/>
          <a:stretch>
            <a:fillRect/>
          </a:stretch>
        </p:blipFill>
        <p:spPr>
          <a:xfrm>
            <a:off x="1021443" y="993095"/>
            <a:ext cx="1697849" cy="998992"/>
          </a:xfrm>
          <a:prstGeom prst="rect">
            <a:avLst/>
          </a:prstGeom>
        </p:spPr>
      </p:pic>
      <p:sp>
        <p:nvSpPr>
          <p:cNvPr id="7" name="Título 1">
            <a:extLst>
              <a:ext uri="{FF2B5EF4-FFF2-40B4-BE49-F238E27FC236}">
                <a16:creationId xmlns:a16="http://schemas.microsoft.com/office/drawing/2014/main" id="{9FCE9A69-0EE8-4A56-AB2B-0B32EEA588DB}"/>
              </a:ext>
            </a:extLst>
          </p:cNvPr>
          <p:cNvSpPr>
            <a:spLocks noGrp="1"/>
          </p:cNvSpPr>
          <p:nvPr>
            <p:ph type="title" hasCustomPrompt="1"/>
          </p:nvPr>
        </p:nvSpPr>
        <p:spPr>
          <a:xfrm>
            <a:off x="5305425" y="2537618"/>
            <a:ext cx="5124450" cy="1325563"/>
          </a:xfrm>
          <a:prstGeom prst="rect">
            <a:avLst/>
          </a:prstGeom>
        </p:spPr>
        <p:txBody>
          <a:bodyPr/>
          <a:lstStyle>
            <a:lvl1pPr>
              <a:defRPr sz="5400">
                <a:solidFill>
                  <a:schemeClr val="bg2"/>
                </a:solidFill>
              </a:defRPr>
            </a:lvl1pPr>
          </a:lstStyle>
          <a:p>
            <a:r>
              <a:rPr lang="es-ES" err="1"/>
              <a:t>Thank</a:t>
            </a:r>
            <a:r>
              <a:rPr lang="es-ES"/>
              <a:t> </a:t>
            </a:r>
            <a:r>
              <a:rPr lang="es-ES" err="1"/>
              <a:t>you</a:t>
            </a:r>
            <a:r>
              <a:rPr lang="es-ES"/>
              <a:t> </a:t>
            </a:r>
            <a:r>
              <a:rPr lang="es-ES" err="1"/>
              <a:t>for</a:t>
            </a:r>
            <a:r>
              <a:rPr lang="es-ES"/>
              <a:t> </a:t>
            </a:r>
            <a:r>
              <a:rPr lang="es-ES" err="1"/>
              <a:t>your</a:t>
            </a:r>
            <a:r>
              <a:rPr lang="es-ES"/>
              <a:t> time</a:t>
            </a:r>
            <a:endParaRPr lang="en-US"/>
          </a:p>
        </p:txBody>
      </p:sp>
    </p:spTree>
    <p:extLst>
      <p:ext uri="{BB962C8B-B14F-4D97-AF65-F5344CB8AC3E}">
        <p14:creationId xmlns:p14="http://schemas.microsoft.com/office/powerpoint/2010/main" val="2837830942"/>
      </p:ext>
    </p:extLst>
  </p:cSld>
  <p:clrMapOvr>
    <a:masterClrMapping/>
  </p:clrMapOvr>
  <p:extLst>
    <p:ext uri="{DCECCB84-F9BA-43D5-87BE-67443E8EF086}">
      <p15:sldGuideLst xmlns:p15="http://schemas.microsoft.com/office/powerpoint/2012/main"/>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2_17 Pre-Closing Frame 2">
    <p:bg>
      <p:bgPr>
        <a:solidFill>
          <a:schemeClr val="bg2"/>
        </a:solidFill>
        <a:effectLst/>
      </p:bgPr>
    </p:bg>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a:latin typeface="Montserrat" pitchFamily="2" charset="77"/>
            </a:endParaRPr>
          </a:p>
        </p:txBody>
      </p:sp>
      <p:pic>
        <p:nvPicPr>
          <p:cNvPr id="10" name="Picture 9">
            <a:extLst>
              <a:ext uri="{FF2B5EF4-FFF2-40B4-BE49-F238E27FC236}">
                <a16:creationId xmlns:a16="http://schemas.microsoft.com/office/drawing/2014/main" id="{5BF3F5BE-8D7D-0649-BD5B-986751474CFC}"/>
              </a:ext>
            </a:extLst>
          </p:cNvPr>
          <p:cNvPicPr>
            <a:picLocks noChangeAspect="1"/>
          </p:cNvPicPr>
          <p:nvPr userDrawn="1"/>
        </p:nvPicPr>
        <p:blipFill>
          <a:blip r:embed="rId2"/>
          <a:stretch>
            <a:fillRect/>
          </a:stretch>
        </p:blipFill>
        <p:spPr>
          <a:xfrm>
            <a:off x="607740" y="638185"/>
            <a:ext cx="2540000" cy="1767840"/>
          </a:xfrm>
          <a:prstGeom prst="rect">
            <a:avLst/>
          </a:prstGeom>
        </p:spPr>
      </p:pic>
      <p:sp>
        <p:nvSpPr>
          <p:cNvPr id="4" name="Título 1">
            <a:extLst>
              <a:ext uri="{FF2B5EF4-FFF2-40B4-BE49-F238E27FC236}">
                <a16:creationId xmlns:a16="http://schemas.microsoft.com/office/drawing/2014/main" id="{8DEC7C65-7326-4802-9C51-7FE4945489B5}"/>
              </a:ext>
            </a:extLst>
          </p:cNvPr>
          <p:cNvSpPr>
            <a:spLocks noGrp="1"/>
          </p:cNvSpPr>
          <p:nvPr>
            <p:ph type="title" hasCustomPrompt="1"/>
          </p:nvPr>
        </p:nvSpPr>
        <p:spPr>
          <a:xfrm>
            <a:off x="5305425" y="2537618"/>
            <a:ext cx="5124450" cy="1325563"/>
          </a:xfrm>
          <a:prstGeom prst="rect">
            <a:avLst/>
          </a:prstGeom>
        </p:spPr>
        <p:txBody>
          <a:bodyPr/>
          <a:lstStyle>
            <a:lvl1pPr>
              <a:defRPr sz="5400">
                <a:solidFill>
                  <a:schemeClr val="tx1"/>
                </a:solidFill>
              </a:defRPr>
            </a:lvl1pPr>
          </a:lstStyle>
          <a:p>
            <a:r>
              <a:rPr lang="es-ES" err="1"/>
              <a:t>Thank</a:t>
            </a:r>
            <a:r>
              <a:rPr lang="es-ES"/>
              <a:t> </a:t>
            </a:r>
            <a:r>
              <a:rPr lang="es-ES" err="1"/>
              <a:t>you</a:t>
            </a:r>
            <a:r>
              <a:rPr lang="es-ES"/>
              <a:t> </a:t>
            </a:r>
            <a:r>
              <a:rPr lang="es-ES" err="1"/>
              <a:t>for</a:t>
            </a:r>
            <a:r>
              <a:rPr lang="es-ES"/>
              <a:t> </a:t>
            </a:r>
            <a:r>
              <a:rPr lang="es-ES" err="1"/>
              <a:t>your</a:t>
            </a:r>
            <a:r>
              <a:rPr lang="es-ES"/>
              <a:t> time</a:t>
            </a:r>
            <a:endParaRPr lang="en-US"/>
          </a:p>
        </p:txBody>
      </p:sp>
    </p:spTree>
    <p:extLst>
      <p:ext uri="{BB962C8B-B14F-4D97-AF65-F5344CB8AC3E}">
        <p14:creationId xmlns:p14="http://schemas.microsoft.com/office/powerpoint/2010/main" val="3571672296"/>
      </p:ext>
    </p:extLst>
  </p:cSld>
  <p:clrMapOvr>
    <a:masterClrMapping/>
  </p:clrMapOvr>
  <p:extLst>
    <p:ext uri="{DCECCB84-F9BA-43D5-87BE-67443E8EF086}">
      <p15:sldGuideLst xmlns:p15="http://schemas.microsoft.com/office/powerpoint/2012/main"/>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userDrawn="1">
  <p:cSld name="1_Project Slide 7">
    <p:spTree>
      <p:nvGrpSpPr>
        <p:cNvPr id="1" name=""/>
        <p:cNvGrpSpPr/>
        <p:nvPr/>
      </p:nvGrpSpPr>
      <p:grpSpPr>
        <a:xfrm>
          <a:off x="0" y="0"/>
          <a:ext cx="0" cy="0"/>
          <a:chOff x="0" y="0"/>
          <a:chExt cx="0" cy="0"/>
        </a:xfrm>
      </p:grpSpPr>
      <p:sp>
        <p:nvSpPr>
          <p:cNvPr id="5" name="Title 8"/>
          <p:cNvSpPr>
            <a:spLocks noGrp="1"/>
          </p:cNvSpPr>
          <p:nvPr>
            <p:ph type="title"/>
          </p:nvPr>
        </p:nvSpPr>
        <p:spPr>
          <a:xfrm>
            <a:off x="913016" y="1574779"/>
            <a:ext cx="7377544" cy="985541"/>
          </a:xfrm>
          <a:prstGeom prst="rect">
            <a:avLst/>
          </a:prstGeom>
        </p:spPr>
        <p:txBody>
          <a:bodyPr lIns="0" rIns="0" anchor="t">
            <a:noAutofit/>
          </a:bodyPr>
          <a:lstStyle>
            <a:lvl1pPr>
              <a:lnSpc>
                <a:spcPct val="80000"/>
              </a:lnSpc>
              <a:defRPr sz="3600" b="1" i="0">
                <a:solidFill>
                  <a:schemeClr val="tx1"/>
                </a:solidFill>
                <a:latin typeface="Montserrat" pitchFamily="2" charset="77"/>
              </a:defRPr>
            </a:lvl1pPr>
          </a:lstStyle>
          <a:p>
            <a:r>
              <a:rPr lang="en-US"/>
              <a:t>Click to edit Master title style</a:t>
            </a:r>
          </a:p>
        </p:txBody>
      </p:sp>
      <p:sp>
        <p:nvSpPr>
          <p:cNvPr id="6" name="Picture Placeholder 29"/>
          <p:cNvSpPr>
            <a:spLocks noGrp="1"/>
          </p:cNvSpPr>
          <p:nvPr>
            <p:ph type="pic" sz="quarter" idx="12"/>
          </p:nvPr>
        </p:nvSpPr>
        <p:spPr>
          <a:xfrm>
            <a:off x="8680452" y="370390"/>
            <a:ext cx="2924173" cy="6144710"/>
          </a:xfrm>
          <a:prstGeom prst="rect">
            <a:avLst/>
          </a:prstGeom>
          <a:solidFill>
            <a:schemeClr val="bg2"/>
          </a:soli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8" name="Picture Placeholder 29"/>
          <p:cNvSpPr>
            <a:spLocks noGrp="1"/>
          </p:cNvSpPr>
          <p:nvPr>
            <p:ph type="pic" sz="quarter" idx="13" hasCustomPrompt="1"/>
          </p:nvPr>
        </p:nvSpPr>
        <p:spPr>
          <a:xfrm>
            <a:off x="6837679" y="370390"/>
            <a:ext cx="1842773" cy="1123122"/>
          </a:xfrm>
          <a:prstGeom prst="rect">
            <a:avLst/>
          </a:prstGeom>
          <a:noFill/>
          <a:ln>
            <a:noFill/>
          </a:ln>
        </p:spPr>
        <p:txBody>
          <a:bodyPr rtlCol="0" anchor="ctr">
            <a:noAutofit/>
          </a:bodyPr>
          <a:lstStyle>
            <a:lvl1pPr algn="ctr">
              <a:defRPr sz="1200" b="0" i="0">
                <a:solidFill>
                  <a:schemeClr val="tx1"/>
                </a:solidFill>
                <a:latin typeface="Montserrat" pitchFamily="2" charset="77"/>
              </a:defRPr>
            </a:lvl1pPr>
          </a:lstStyle>
          <a:p>
            <a:pPr lvl="0"/>
            <a:r>
              <a:rPr lang="en-US" noProof="0"/>
              <a:t>Customer Logo</a:t>
            </a:r>
          </a:p>
        </p:txBody>
      </p:sp>
      <p:sp>
        <p:nvSpPr>
          <p:cNvPr id="14" name="Text Placeholder 2">
            <a:extLst>
              <a:ext uri="{FF2B5EF4-FFF2-40B4-BE49-F238E27FC236}">
                <a16:creationId xmlns:a16="http://schemas.microsoft.com/office/drawing/2014/main" id="{E5290DC1-3898-EF4A-B023-A97AD4E05EC6}"/>
              </a:ext>
            </a:extLst>
          </p:cNvPr>
          <p:cNvSpPr>
            <a:spLocks noGrp="1"/>
          </p:cNvSpPr>
          <p:nvPr>
            <p:ph type="body" sz="quarter" idx="22" hasCustomPrompt="1"/>
          </p:nvPr>
        </p:nvSpPr>
        <p:spPr>
          <a:xfrm>
            <a:off x="913016" y="2794000"/>
            <a:ext cx="7377544" cy="3721100"/>
          </a:xfrm>
          <a:prstGeom prst="rect">
            <a:avLst/>
          </a:prstGeom>
        </p:spPr>
        <p:txBody>
          <a:bodyPr/>
          <a:lstStyle>
            <a:lvl1pPr marL="0" indent="0">
              <a:buNone/>
              <a:defRPr sz="1300" b="0" i="0">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1" name="Vertical Text Placeholder 6">
            <a:extLst>
              <a:ext uri="{FF2B5EF4-FFF2-40B4-BE49-F238E27FC236}">
                <a16:creationId xmlns:a16="http://schemas.microsoft.com/office/drawing/2014/main" id="{CDA3832A-F5F7-D847-AD17-EAAFF968715C}"/>
              </a:ext>
            </a:extLst>
          </p:cNvPr>
          <p:cNvSpPr>
            <a:spLocks noGrp="1"/>
          </p:cNvSpPr>
          <p:nvPr>
            <p:ph type="body" orient="vert" sz="quarter" idx="16"/>
          </p:nvPr>
        </p:nvSpPr>
        <p:spPr>
          <a:xfrm rot="10800000">
            <a:off x="148504" y="0"/>
            <a:ext cx="666750" cy="6345238"/>
          </a:xfrm>
          <a:prstGeom prst="rect">
            <a:avLst/>
          </a:prstGeom>
        </p:spPr>
        <p:txBody>
          <a:bodyPr vert="eaVert"/>
          <a:lstStyle>
            <a:lvl1pPr marL="0" indent="0">
              <a:buNone/>
              <a:defRPr sz="3200" b="0" i="0">
                <a:solidFill>
                  <a:schemeClr val="bg1"/>
                </a:solidFill>
                <a:latin typeface="Montserrat" pitchFamily="2" charset="77"/>
              </a:defRPr>
            </a:lvl1pPr>
            <a:lvl2pPr marL="457200" indent="0">
              <a:buNone/>
              <a:defRPr>
                <a:latin typeface="Montserrat" pitchFamily="2" charset="77"/>
              </a:defRPr>
            </a:lvl2pPr>
            <a:lvl3pPr marL="914400" indent="0">
              <a:buNone/>
              <a:defRPr>
                <a:latin typeface="Montserrat" pitchFamily="2" charset="77"/>
              </a:defRPr>
            </a:lvl3pPr>
            <a:lvl4pPr marL="1371600" indent="0">
              <a:buNone/>
              <a:defRPr>
                <a:latin typeface="Montserrat" pitchFamily="2" charset="77"/>
              </a:defRPr>
            </a:lvl4pPr>
            <a:lvl5pPr marL="1828800" indent="0">
              <a:buNone/>
              <a:defRPr>
                <a:latin typeface="Montserrat" pitchFamily="2" charset="77"/>
              </a:defRPr>
            </a:lvl5pPr>
          </a:lstStyle>
          <a:p>
            <a:pPr lvl="0"/>
            <a:r>
              <a:rPr lang="en-GB"/>
              <a:t>Click to edit Master text</a:t>
            </a:r>
          </a:p>
        </p:txBody>
      </p:sp>
    </p:spTree>
    <p:extLst>
      <p:ext uri="{BB962C8B-B14F-4D97-AF65-F5344CB8AC3E}">
        <p14:creationId xmlns:p14="http://schemas.microsoft.com/office/powerpoint/2010/main" val="38978230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5 Products Smart Concepts">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Our </a:t>
            </a:r>
            <a:r>
              <a:rPr lang="en-US" sz="5400" b="1" i="0">
                <a:solidFill>
                  <a:schemeClr val="accent1"/>
                </a:solidFill>
                <a:latin typeface="Montserrat" pitchFamily="2" charset="77"/>
              </a:rPr>
              <a:t>products</a:t>
            </a:r>
            <a:endParaRPr lang="es-ES" sz="5400" b="1" i="0">
              <a:solidFill>
                <a:schemeClr val="accent1"/>
              </a:solidFill>
              <a:latin typeface="Montserrat" pitchFamily="2" charset="77"/>
            </a:endParaRPr>
          </a:p>
        </p:txBody>
      </p:sp>
      <p:sp>
        <p:nvSpPr>
          <p:cNvPr id="9" name="Rectángulo 8">
            <a:extLst>
              <a:ext uri="{FF2B5EF4-FFF2-40B4-BE49-F238E27FC236}">
                <a16:creationId xmlns:a16="http://schemas.microsoft.com/office/drawing/2014/main" id="{A9E5BC3A-D233-914E-ACE6-53E25C8D7F4E}"/>
              </a:ext>
            </a:extLst>
          </p:cNvPr>
          <p:cNvSpPr/>
          <p:nvPr userDrawn="1"/>
        </p:nvSpPr>
        <p:spPr>
          <a:xfrm>
            <a:off x="4940300" y="0"/>
            <a:ext cx="7251700"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10" name="Rectángulo 9">
            <a:extLst>
              <a:ext uri="{FF2B5EF4-FFF2-40B4-BE49-F238E27FC236}">
                <a16:creationId xmlns:a16="http://schemas.microsoft.com/office/drawing/2014/main" id="{6BE9F14B-3F3F-9F4A-81E2-BB14403D670D}"/>
              </a:ext>
            </a:extLst>
          </p:cNvPr>
          <p:cNvSpPr/>
          <p:nvPr userDrawn="1"/>
        </p:nvSpPr>
        <p:spPr>
          <a:xfrm>
            <a:off x="6016752" y="2837202"/>
            <a:ext cx="5156074" cy="3046988"/>
          </a:xfrm>
          <a:prstGeom prst="rect">
            <a:avLst/>
          </a:prstGeom>
        </p:spPr>
        <p:txBody>
          <a:bodyPr wrap="square">
            <a:spAutoFit/>
          </a:bodyPr>
          <a:lstStyle/>
          <a:p>
            <a:r>
              <a:rPr lang="en-US" sz="1600" b="0" i="0">
                <a:solidFill>
                  <a:schemeClr val="bg2"/>
                </a:solidFill>
                <a:latin typeface="Montserrat" pitchFamily="2" charset="77"/>
              </a:rPr>
              <a:t>A </a:t>
            </a:r>
            <a:r>
              <a:rPr lang="en-US" sz="1600" b="1" i="0">
                <a:solidFill>
                  <a:schemeClr val="bg2"/>
                </a:solidFill>
                <a:latin typeface="Montserrat" pitchFamily="2" charset="77"/>
              </a:rPr>
              <a:t>cloud solution for Enterprise IoT and Artificial Intelligence Scenarios </a:t>
            </a:r>
            <a:r>
              <a:rPr lang="en-US" sz="1600" b="0" i="0">
                <a:solidFill>
                  <a:schemeClr val="bg2"/>
                </a:solidFill>
                <a:latin typeface="Montserrat" pitchFamily="2" charset="77"/>
              </a:rPr>
              <a:t>with a focus on deploying a working system quickly while providing scalability and ease of maintenance.</a:t>
            </a:r>
          </a:p>
          <a:p>
            <a:endParaRPr lang="en-US" sz="1600" b="0" i="0">
              <a:solidFill>
                <a:schemeClr val="bg2"/>
              </a:solidFill>
              <a:latin typeface="Montserrat" pitchFamily="2" charset="77"/>
            </a:endParaRPr>
          </a:p>
          <a:p>
            <a:r>
              <a:rPr lang="en-US" sz="1600" b="0" i="0">
                <a:solidFill>
                  <a:schemeClr val="bg2"/>
                </a:solidFill>
                <a:latin typeface="Montserrat" pitchFamily="2" charset="77"/>
              </a:rPr>
              <a:t>Thanks to Smart Concepts </a:t>
            </a:r>
            <a:r>
              <a:rPr lang="en-US" sz="1600" b="1" i="0">
                <a:solidFill>
                  <a:schemeClr val="bg2"/>
                </a:solidFill>
                <a:latin typeface="Montserrat" pitchFamily="2" charset="77"/>
              </a:rPr>
              <a:t>you can connect all your devices and sensors</a:t>
            </a:r>
            <a:r>
              <a:rPr lang="en-US" sz="1600" b="0" i="0">
                <a:solidFill>
                  <a:schemeClr val="bg2"/>
                </a:solidFill>
                <a:latin typeface="Montserrat" pitchFamily="2" charset="77"/>
              </a:rPr>
              <a:t>, manage billions of events in Azure, get actionable insights in seconds, and rise your data value using Artificial Intelligence.</a:t>
            </a:r>
          </a:p>
          <a:p>
            <a:endParaRPr lang="en-US" sz="1600" b="0" i="0">
              <a:solidFill>
                <a:schemeClr val="bg2"/>
              </a:solidFill>
              <a:latin typeface="Montserrat" pitchFamily="2" charset="77"/>
            </a:endParaRPr>
          </a:p>
          <a:p>
            <a:r>
              <a:rPr lang="en-US" sz="1600" b="0" i="0" u="none">
                <a:solidFill>
                  <a:schemeClr val="bg2"/>
                </a:solidFill>
                <a:latin typeface="Montserrat" pitchFamily="2" charset="77"/>
              </a:rPr>
              <a:t>www.smartconcepts.es</a:t>
            </a:r>
            <a:endParaRPr lang="es-ES" sz="1600" b="0" i="0" u="none">
              <a:solidFill>
                <a:schemeClr val="bg2"/>
              </a:solidFill>
              <a:latin typeface="Montserrat" pitchFamily="2" charset="77"/>
            </a:endParaRPr>
          </a:p>
        </p:txBody>
      </p:sp>
      <p:pic>
        <p:nvPicPr>
          <p:cNvPr id="11" name="Imagen 10">
            <a:extLst>
              <a:ext uri="{FF2B5EF4-FFF2-40B4-BE49-F238E27FC236}">
                <a16:creationId xmlns:a16="http://schemas.microsoft.com/office/drawing/2014/main" id="{ED4E3D19-3A5B-034C-86CE-28159281B999}"/>
              </a:ext>
            </a:extLst>
          </p:cNvPr>
          <p:cNvPicPr>
            <a:picLocks noChangeAspect="1"/>
          </p:cNvPicPr>
          <p:nvPr userDrawn="1"/>
        </p:nvPicPr>
        <p:blipFill>
          <a:blip r:embed="rId2"/>
          <a:stretch>
            <a:fillRect/>
          </a:stretch>
        </p:blipFill>
        <p:spPr>
          <a:xfrm>
            <a:off x="6095999" y="1920240"/>
            <a:ext cx="2220549" cy="660613"/>
          </a:xfrm>
          <a:prstGeom prst="rect">
            <a:avLst/>
          </a:prstGeom>
        </p:spPr>
      </p:pic>
    </p:spTree>
    <p:extLst>
      <p:ext uri="{BB962C8B-B14F-4D97-AF65-F5344CB8AC3E}">
        <p14:creationId xmlns:p14="http://schemas.microsoft.com/office/powerpoint/2010/main" val="3942257764"/>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userDrawn="1">
  <p:cSld name="Headline + Logo 1">
    <p:spTree>
      <p:nvGrpSpPr>
        <p:cNvPr id="1" name=""/>
        <p:cNvGrpSpPr/>
        <p:nvPr/>
      </p:nvGrpSpPr>
      <p:grpSpPr>
        <a:xfrm>
          <a:off x="0" y="0"/>
          <a:ext cx="0" cy="0"/>
          <a:chOff x="0" y="0"/>
          <a:chExt cx="0" cy="0"/>
        </a:xfrm>
      </p:grpSpPr>
      <p:sp>
        <p:nvSpPr>
          <p:cNvPr id="4" name="Title 8"/>
          <p:cNvSpPr>
            <a:spLocks noGrp="1"/>
          </p:cNvSpPr>
          <p:nvPr>
            <p:ph type="title"/>
          </p:nvPr>
        </p:nvSpPr>
        <p:spPr>
          <a:xfrm>
            <a:off x="913016" y="1574779"/>
            <a:ext cx="6600488"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Tree>
    <p:extLst>
      <p:ext uri="{BB962C8B-B14F-4D97-AF65-F5344CB8AC3E}">
        <p14:creationId xmlns:p14="http://schemas.microsoft.com/office/powerpoint/2010/main" val="2616553581"/>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showMasterSp="0" type="blank">
  <p:cSld name="En blanco">
    <p:spTree>
      <p:nvGrpSpPr>
        <p:cNvPr id="1" name=""/>
        <p:cNvGrpSpPr/>
        <p:nvPr/>
      </p:nvGrpSpPr>
      <p:grpSpPr>
        <a:xfrm>
          <a:off x="0" y="0"/>
          <a:ext cx="0" cy="0"/>
          <a:chOff x="0" y="0"/>
          <a:chExt cx="0" cy="0"/>
        </a:xfrm>
      </p:grpSpPr>
    </p:spTree>
    <p:extLst>
      <p:ext uri="{BB962C8B-B14F-4D97-AF65-F5344CB8AC3E}">
        <p14:creationId xmlns:p14="http://schemas.microsoft.com/office/powerpoint/2010/main" val="3492197228"/>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userDrawn="1">
  <p:cSld name="Page With Title">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E1D34A80-EA44-4B3A-9192-82FA960384A7}"/>
              </a:ext>
            </a:extLst>
          </p:cNvPr>
          <p:cNvSpPr>
            <a:spLocks noGrp="1"/>
          </p:cNvSpPr>
          <p:nvPr>
            <p:ph type="title" hasCustomPrompt="1"/>
          </p:nvPr>
        </p:nvSpPr>
        <p:spPr>
          <a:xfrm>
            <a:off x="663258" y="578202"/>
            <a:ext cx="10515600" cy="886732"/>
          </a:xfrm>
          <a:prstGeom prst="rect">
            <a:avLst/>
          </a:prstGeom>
        </p:spPr>
        <p:txBody>
          <a:bodyPr anchor="ctr"/>
          <a:lstStyle>
            <a:lvl1pPr algn="l">
              <a:defRPr sz="4800">
                <a:solidFill>
                  <a:schemeClr val="tx1"/>
                </a:solidFill>
              </a:defRPr>
            </a:lvl1pPr>
          </a:lstStyle>
          <a:p>
            <a:r>
              <a:rPr lang="en-US"/>
              <a:t>Insert your main title here</a:t>
            </a:r>
            <a:endParaRPr lang="en-MY"/>
          </a:p>
        </p:txBody>
      </p:sp>
      <p:sp>
        <p:nvSpPr>
          <p:cNvPr id="17" name="Subtitle 2">
            <a:extLst>
              <a:ext uri="{FF2B5EF4-FFF2-40B4-BE49-F238E27FC236}">
                <a16:creationId xmlns:a16="http://schemas.microsoft.com/office/drawing/2014/main" id="{3DAF65F8-1530-4EB1-990C-B5A70EBD58BF}"/>
              </a:ext>
            </a:extLst>
          </p:cNvPr>
          <p:cNvSpPr>
            <a:spLocks noGrp="1"/>
          </p:cNvSpPr>
          <p:nvPr>
            <p:ph type="subTitle" idx="1" hasCustomPrompt="1"/>
          </p:nvPr>
        </p:nvSpPr>
        <p:spPr>
          <a:xfrm>
            <a:off x="663258" y="1320695"/>
            <a:ext cx="4754245" cy="436562"/>
          </a:xfrm>
          <a:prstGeom prst="rect">
            <a:avLst/>
          </a:prstGeom>
        </p:spPr>
        <p:txBody>
          <a:bodyPr anchor="ctr">
            <a:normAutofit/>
          </a:bodyPr>
          <a:lstStyle>
            <a:lvl1pPr marL="0" indent="0" algn="l">
              <a:buNone/>
              <a:defRPr sz="1600" spc="6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WRITE SOMETHING HERE</a:t>
            </a:r>
            <a:endParaRPr lang="en-MY"/>
          </a:p>
        </p:txBody>
      </p:sp>
    </p:spTree>
    <p:extLst>
      <p:ext uri="{BB962C8B-B14F-4D97-AF65-F5344CB8AC3E}">
        <p14:creationId xmlns:p14="http://schemas.microsoft.com/office/powerpoint/2010/main" val="67645213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6 Training offer">
    <p:spTree>
      <p:nvGrpSpPr>
        <p:cNvPr id="1" name=""/>
        <p:cNvGrpSpPr/>
        <p:nvPr/>
      </p:nvGrpSpPr>
      <p:grpSpPr>
        <a:xfrm>
          <a:off x="0" y="0"/>
          <a:ext cx="0" cy="0"/>
          <a:chOff x="0" y="0"/>
          <a:chExt cx="0" cy="0"/>
        </a:xfrm>
      </p:grpSpPr>
      <p:sp>
        <p:nvSpPr>
          <p:cNvPr id="5" name="Rectángulo 4">
            <a:extLst>
              <a:ext uri="{FF2B5EF4-FFF2-40B4-BE49-F238E27FC236}">
                <a16:creationId xmlns:a16="http://schemas.microsoft.com/office/drawing/2014/main" id="{82348151-0FA1-0242-B86C-1633F866BAF0}"/>
              </a:ext>
            </a:extLst>
          </p:cNvPr>
          <p:cNvSpPr/>
          <p:nvPr userDrawn="1"/>
        </p:nvSpPr>
        <p:spPr>
          <a:xfrm>
            <a:off x="4940300" y="0"/>
            <a:ext cx="72517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3920514" cy="1999330"/>
          </a:xfrm>
          <a:prstGeom prst="rect">
            <a:avLst/>
          </a:prstGeom>
          <a:noFill/>
        </p:spPr>
        <p:txBody>
          <a:bodyPr wrap="square" lIns="0" tIns="0" rIns="0" bIns="0" rtlCol="0">
            <a:spAutoFit/>
          </a:bodyPr>
          <a:lstStyle/>
          <a:p>
            <a:pPr marL="0" indent="0">
              <a:lnSpc>
                <a:spcPct val="80000"/>
              </a:lnSpc>
              <a:tabLst/>
            </a:pPr>
            <a:r>
              <a:rPr lang="es-ES" sz="5400" b="1" i="0" err="1">
                <a:latin typeface="Montserrat" pitchFamily="2" charset="77"/>
              </a:rPr>
              <a:t>Our</a:t>
            </a:r>
            <a:r>
              <a:rPr lang="es-ES" sz="5400" b="1" i="0">
                <a:latin typeface="Montserrat" pitchFamily="2" charset="77"/>
              </a:rPr>
              <a:t> </a:t>
            </a:r>
            <a:r>
              <a:rPr lang="es-ES" sz="5400" b="1" i="0">
                <a:solidFill>
                  <a:schemeClr val="accent1"/>
                </a:solidFill>
                <a:latin typeface="Montserrat" pitchFamily="2" charset="77"/>
              </a:rPr>
              <a:t>training </a:t>
            </a:r>
            <a:r>
              <a:rPr lang="es-ES" sz="5400" b="1" i="0" err="1">
                <a:solidFill>
                  <a:schemeClr val="accent1"/>
                </a:solidFill>
                <a:latin typeface="Montserrat" pitchFamily="2" charset="77"/>
              </a:rPr>
              <a:t>offer</a:t>
            </a:r>
            <a:endParaRPr lang="es-ES" sz="5400" b="1" i="0">
              <a:solidFill>
                <a:schemeClr val="accent1"/>
              </a:solidFill>
              <a:latin typeface="Montserrat" pitchFamily="2" charset="77"/>
            </a:endParaRPr>
          </a:p>
        </p:txBody>
      </p:sp>
      <p:sp>
        <p:nvSpPr>
          <p:cNvPr id="52" name="CuadroTexto 51">
            <a:extLst>
              <a:ext uri="{FF2B5EF4-FFF2-40B4-BE49-F238E27FC236}">
                <a16:creationId xmlns:a16="http://schemas.microsoft.com/office/drawing/2014/main" id="{5AD1D851-7E16-8243-92A5-BD45158F90FD}"/>
              </a:ext>
            </a:extLst>
          </p:cNvPr>
          <p:cNvSpPr txBox="1"/>
          <p:nvPr userDrawn="1"/>
        </p:nvSpPr>
        <p:spPr>
          <a:xfrm>
            <a:off x="7701468" y="1681004"/>
            <a:ext cx="1729364"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NETCORE</a:t>
            </a:r>
          </a:p>
        </p:txBody>
      </p:sp>
      <p:sp>
        <p:nvSpPr>
          <p:cNvPr id="53" name="CuadroTexto 52">
            <a:extLst>
              <a:ext uri="{FF2B5EF4-FFF2-40B4-BE49-F238E27FC236}">
                <a16:creationId xmlns:a16="http://schemas.microsoft.com/office/drawing/2014/main" id="{FA2EEAD8-7F80-B44A-B5FD-A23118418569}"/>
              </a:ext>
            </a:extLst>
          </p:cNvPr>
          <p:cNvSpPr txBox="1"/>
          <p:nvPr userDrawn="1"/>
        </p:nvSpPr>
        <p:spPr>
          <a:xfrm>
            <a:off x="9737711" y="1681004"/>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DOMAIN DRIVEN </a:t>
            </a:r>
            <a:r>
              <a:rPr lang="es-ES" sz="900" b="1" i="0">
                <a:solidFill>
                  <a:schemeClr val="accent1"/>
                </a:solidFill>
                <a:latin typeface="Montserrat" pitchFamily="2" charset="77"/>
              </a:rPr>
              <a:t>DESIGN</a:t>
            </a:r>
          </a:p>
        </p:txBody>
      </p:sp>
      <p:sp>
        <p:nvSpPr>
          <p:cNvPr id="54" name="CuadroTexto 53">
            <a:extLst>
              <a:ext uri="{FF2B5EF4-FFF2-40B4-BE49-F238E27FC236}">
                <a16:creationId xmlns:a16="http://schemas.microsoft.com/office/drawing/2014/main" id="{40A96D3D-6EC6-074F-91B7-F16393620C07}"/>
              </a:ext>
            </a:extLst>
          </p:cNvPr>
          <p:cNvSpPr txBox="1"/>
          <p:nvPr userDrawn="1"/>
        </p:nvSpPr>
        <p:spPr>
          <a:xfrm>
            <a:off x="5665225" y="1681004"/>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SHAREPOINT</a:t>
            </a:r>
          </a:p>
        </p:txBody>
      </p:sp>
      <p:sp>
        <p:nvSpPr>
          <p:cNvPr id="55" name="CuadroTexto 54">
            <a:extLst>
              <a:ext uri="{FF2B5EF4-FFF2-40B4-BE49-F238E27FC236}">
                <a16:creationId xmlns:a16="http://schemas.microsoft.com/office/drawing/2014/main" id="{28B10B93-57AC-CA4A-B5CE-EA6D4011B59C}"/>
              </a:ext>
            </a:extLst>
          </p:cNvPr>
          <p:cNvSpPr txBox="1"/>
          <p:nvPr userDrawn="1"/>
        </p:nvSpPr>
        <p:spPr>
          <a:xfrm>
            <a:off x="7701468" y="890048"/>
            <a:ext cx="1729364"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SECURITY</a:t>
            </a:r>
          </a:p>
        </p:txBody>
      </p:sp>
      <p:sp>
        <p:nvSpPr>
          <p:cNvPr id="56" name="CuadroTexto 55">
            <a:extLst>
              <a:ext uri="{FF2B5EF4-FFF2-40B4-BE49-F238E27FC236}">
                <a16:creationId xmlns:a16="http://schemas.microsoft.com/office/drawing/2014/main" id="{B4C88C33-47F2-5944-9AC5-D2C808D9D167}"/>
              </a:ext>
            </a:extLst>
          </p:cNvPr>
          <p:cNvSpPr txBox="1"/>
          <p:nvPr userDrawn="1"/>
        </p:nvSpPr>
        <p:spPr>
          <a:xfrm>
            <a:off x="9737712" y="890048"/>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AGILE</a:t>
            </a:r>
            <a:r>
              <a:rPr lang="es-ES" sz="900" b="1" i="0">
                <a:solidFill>
                  <a:schemeClr val="tx2"/>
                </a:solidFill>
                <a:latin typeface="Montserrat" pitchFamily="2" charset="77"/>
              </a:rPr>
              <a:t> METHODS</a:t>
            </a:r>
          </a:p>
        </p:txBody>
      </p:sp>
      <p:sp>
        <p:nvSpPr>
          <p:cNvPr id="57" name="CuadroTexto 56">
            <a:extLst>
              <a:ext uri="{FF2B5EF4-FFF2-40B4-BE49-F238E27FC236}">
                <a16:creationId xmlns:a16="http://schemas.microsoft.com/office/drawing/2014/main" id="{84E77DDF-7CA1-954B-874C-DC649E1F564D}"/>
              </a:ext>
            </a:extLst>
          </p:cNvPr>
          <p:cNvSpPr txBox="1"/>
          <p:nvPr userDrawn="1"/>
        </p:nvSpPr>
        <p:spPr>
          <a:xfrm>
            <a:off x="5665225" y="890048"/>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AZURE</a:t>
            </a:r>
            <a:r>
              <a:rPr lang="es-ES" sz="900" b="1" i="0">
                <a:solidFill>
                  <a:schemeClr val="tx2"/>
                </a:solidFill>
                <a:latin typeface="Montserrat" pitchFamily="2" charset="77"/>
              </a:rPr>
              <a:t> SERVERLESS</a:t>
            </a:r>
          </a:p>
        </p:txBody>
      </p:sp>
      <p:sp>
        <p:nvSpPr>
          <p:cNvPr id="58" name="CuadroTexto 57">
            <a:extLst>
              <a:ext uri="{FF2B5EF4-FFF2-40B4-BE49-F238E27FC236}">
                <a16:creationId xmlns:a16="http://schemas.microsoft.com/office/drawing/2014/main" id="{D9D649FB-1EDC-394D-830B-DE36093E29BD}"/>
              </a:ext>
            </a:extLst>
          </p:cNvPr>
          <p:cNvSpPr txBox="1"/>
          <p:nvPr userDrawn="1"/>
        </p:nvSpPr>
        <p:spPr>
          <a:xfrm>
            <a:off x="7701468" y="3262916"/>
            <a:ext cx="1729364" cy="3693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BACKEND</a:t>
            </a:r>
            <a:r>
              <a:rPr lang="es-ES" sz="900" b="1" i="0">
                <a:solidFill>
                  <a:schemeClr val="tx2"/>
                </a:solidFill>
                <a:latin typeface="Montserrat" pitchFamily="2" charset="77"/>
              </a:rPr>
              <a:t> BEST PRACTICES</a:t>
            </a:r>
          </a:p>
        </p:txBody>
      </p:sp>
      <p:sp>
        <p:nvSpPr>
          <p:cNvPr id="60" name="CuadroTexto 59">
            <a:extLst>
              <a:ext uri="{FF2B5EF4-FFF2-40B4-BE49-F238E27FC236}">
                <a16:creationId xmlns:a16="http://schemas.microsoft.com/office/drawing/2014/main" id="{583B6E09-2602-1B4E-882B-27C50602DA39}"/>
              </a:ext>
            </a:extLst>
          </p:cNvPr>
          <p:cNvSpPr txBox="1"/>
          <p:nvPr userDrawn="1"/>
        </p:nvSpPr>
        <p:spPr>
          <a:xfrm>
            <a:off x="5665225" y="3262916"/>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TESTING</a:t>
            </a:r>
          </a:p>
        </p:txBody>
      </p:sp>
      <p:sp>
        <p:nvSpPr>
          <p:cNvPr id="61" name="CuadroTexto 60">
            <a:extLst>
              <a:ext uri="{FF2B5EF4-FFF2-40B4-BE49-F238E27FC236}">
                <a16:creationId xmlns:a16="http://schemas.microsoft.com/office/drawing/2014/main" id="{E34CD56C-44B3-0B42-B895-1B61A56D853F}"/>
              </a:ext>
            </a:extLst>
          </p:cNvPr>
          <p:cNvSpPr txBox="1"/>
          <p:nvPr userDrawn="1"/>
        </p:nvSpPr>
        <p:spPr>
          <a:xfrm>
            <a:off x="7701468" y="2471960"/>
            <a:ext cx="1729364"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CONTAINERS/DOCKER</a:t>
            </a:r>
          </a:p>
        </p:txBody>
      </p:sp>
      <p:sp>
        <p:nvSpPr>
          <p:cNvPr id="62" name="CuadroTexto 61">
            <a:extLst>
              <a:ext uri="{FF2B5EF4-FFF2-40B4-BE49-F238E27FC236}">
                <a16:creationId xmlns:a16="http://schemas.microsoft.com/office/drawing/2014/main" id="{159AD11B-4F42-ED46-8849-6992FB9849DB}"/>
              </a:ext>
            </a:extLst>
          </p:cNvPr>
          <p:cNvSpPr txBox="1"/>
          <p:nvPr userDrawn="1"/>
        </p:nvSpPr>
        <p:spPr>
          <a:xfrm>
            <a:off x="9737712" y="2471960"/>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DEV</a:t>
            </a:r>
            <a:r>
              <a:rPr lang="es-ES" sz="900" b="1" i="0">
                <a:solidFill>
                  <a:schemeClr val="accent1"/>
                </a:solidFill>
                <a:latin typeface="Montserrat" pitchFamily="2" charset="77"/>
              </a:rPr>
              <a:t>OPS</a:t>
            </a:r>
          </a:p>
        </p:txBody>
      </p:sp>
      <p:sp>
        <p:nvSpPr>
          <p:cNvPr id="63" name="CuadroTexto 62">
            <a:extLst>
              <a:ext uri="{FF2B5EF4-FFF2-40B4-BE49-F238E27FC236}">
                <a16:creationId xmlns:a16="http://schemas.microsoft.com/office/drawing/2014/main" id="{0C30A950-DA05-A94E-B427-9F1D752F1913}"/>
              </a:ext>
            </a:extLst>
          </p:cNvPr>
          <p:cNvSpPr txBox="1"/>
          <p:nvPr userDrawn="1"/>
        </p:nvSpPr>
        <p:spPr>
          <a:xfrm>
            <a:off x="5665225" y="2471960"/>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MICROSERVICES</a:t>
            </a:r>
          </a:p>
        </p:txBody>
      </p:sp>
      <p:sp>
        <p:nvSpPr>
          <p:cNvPr id="64" name="CuadroTexto 63">
            <a:extLst>
              <a:ext uri="{FF2B5EF4-FFF2-40B4-BE49-F238E27FC236}">
                <a16:creationId xmlns:a16="http://schemas.microsoft.com/office/drawing/2014/main" id="{1A666E11-2A85-B04F-B07A-39E76BC3599D}"/>
              </a:ext>
            </a:extLst>
          </p:cNvPr>
          <p:cNvSpPr txBox="1"/>
          <p:nvPr userDrawn="1"/>
        </p:nvSpPr>
        <p:spPr>
          <a:xfrm>
            <a:off x="7701468" y="4844828"/>
            <a:ext cx="1729364"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IOT</a:t>
            </a:r>
          </a:p>
        </p:txBody>
      </p:sp>
      <p:sp>
        <p:nvSpPr>
          <p:cNvPr id="65" name="CuadroTexto 64">
            <a:extLst>
              <a:ext uri="{FF2B5EF4-FFF2-40B4-BE49-F238E27FC236}">
                <a16:creationId xmlns:a16="http://schemas.microsoft.com/office/drawing/2014/main" id="{3B075DD3-E2EC-FB41-A6EE-EED5BABAD674}"/>
              </a:ext>
            </a:extLst>
          </p:cNvPr>
          <p:cNvSpPr txBox="1"/>
          <p:nvPr userDrawn="1"/>
        </p:nvSpPr>
        <p:spPr>
          <a:xfrm>
            <a:off x="9737711" y="4844828"/>
            <a:ext cx="1729363" cy="507831"/>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MACHINE</a:t>
            </a:r>
            <a:r>
              <a:rPr lang="es-ES" sz="900" b="1" i="0">
                <a:solidFill>
                  <a:schemeClr val="tx2"/>
                </a:solidFill>
                <a:latin typeface="Montserrat" pitchFamily="2" charset="77"/>
              </a:rPr>
              <a:t> LEARNING &amp; ARTIFICIAL </a:t>
            </a:r>
            <a:r>
              <a:rPr lang="es-ES" sz="900" b="1" i="0">
                <a:solidFill>
                  <a:schemeClr val="accent1"/>
                </a:solidFill>
                <a:latin typeface="Montserrat" pitchFamily="2" charset="77"/>
              </a:rPr>
              <a:t>INTELLIGENCE</a:t>
            </a:r>
          </a:p>
        </p:txBody>
      </p:sp>
      <p:sp>
        <p:nvSpPr>
          <p:cNvPr id="66" name="CuadroTexto 65">
            <a:extLst>
              <a:ext uri="{FF2B5EF4-FFF2-40B4-BE49-F238E27FC236}">
                <a16:creationId xmlns:a16="http://schemas.microsoft.com/office/drawing/2014/main" id="{A0B23B95-7078-D847-96E7-9F4DA59C13DF}"/>
              </a:ext>
            </a:extLst>
          </p:cNvPr>
          <p:cNvSpPr txBox="1"/>
          <p:nvPr userDrawn="1"/>
        </p:nvSpPr>
        <p:spPr>
          <a:xfrm>
            <a:off x="5665225" y="4844828"/>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AZURE</a:t>
            </a:r>
            <a:r>
              <a:rPr lang="es-ES" sz="900" b="1" i="0">
                <a:solidFill>
                  <a:schemeClr val="tx2"/>
                </a:solidFill>
                <a:latin typeface="Montserrat" pitchFamily="2" charset="77"/>
              </a:rPr>
              <a:t> MANAGEMENT</a:t>
            </a:r>
          </a:p>
        </p:txBody>
      </p:sp>
      <p:sp>
        <p:nvSpPr>
          <p:cNvPr id="67" name="CuadroTexto 66">
            <a:extLst>
              <a:ext uri="{FF2B5EF4-FFF2-40B4-BE49-F238E27FC236}">
                <a16:creationId xmlns:a16="http://schemas.microsoft.com/office/drawing/2014/main" id="{C6BFCFCC-25B8-2649-8EB9-05A5CF230CF6}"/>
              </a:ext>
            </a:extLst>
          </p:cNvPr>
          <p:cNvSpPr txBox="1"/>
          <p:nvPr userDrawn="1"/>
        </p:nvSpPr>
        <p:spPr>
          <a:xfrm>
            <a:off x="7701468" y="4053872"/>
            <a:ext cx="1729364"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AZURE</a:t>
            </a:r>
            <a:r>
              <a:rPr lang="es-ES" sz="900" b="1" i="0">
                <a:solidFill>
                  <a:schemeClr val="tx2"/>
                </a:solidFill>
                <a:latin typeface="Montserrat" pitchFamily="2" charset="77"/>
              </a:rPr>
              <a:t> IAAS</a:t>
            </a:r>
          </a:p>
        </p:txBody>
      </p:sp>
      <p:sp>
        <p:nvSpPr>
          <p:cNvPr id="68" name="CuadroTexto 67">
            <a:extLst>
              <a:ext uri="{FF2B5EF4-FFF2-40B4-BE49-F238E27FC236}">
                <a16:creationId xmlns:a16="http://schemas.microsoft.com/office/drawing/2014/main" id="{536ABBD2-5C1D-1147-B5CF-6ADA9D8A7B10}"/>
              </a:ext>
            </a:extLst>
          </p:cNvPr>
          <p:cNvSpPr txBox="1"/>
          <p:nvPr userDrawn="1"/>
        </p:nvSpPr>
        <p:spPr>
          <a:xfrm>
            <a:off x="9737710" y="3313584"/>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GIT</a:t>
            </a:r>
          </a:p>
        </p:txBody>
      </p:sp>
      <p:sp>
        <p:nvSpPr>
          <p:cNvPr id="69" name="CuadroTexto 68">
            <a:extLst>
              <a:ext uri="{FF2B5EF4-FFF2-40B4-BE49-F238E27FC236}">
                <a16:creationId xmlns:a16="http://schemas.microsoft.com/office/drawing/2014/main" id="{CB284C83-8B27-3246-9884-37BE4B4C8130}"/>
              </a:ext>
            </a:extLst>
          </p:cNvPr>
          <p:cNvSpPr txBox="1"/>
          <p:nvPr userDrawn="1"/>
        </p:nvSpPr>
        <p:spPr>
          <a:xfrm>
            <a:off x="5665225" y="4053872"/>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POWER</a:t>
            </a:r>
            <a:r>
              <a:rPr lang="es-ES" sz="900" b="1" i="0">
                <a:solidFill>
                  <a:schemeClr val="tx2"/>
                </a:solidFill>
                <a:latin typeface="Montserrat" pitchFamily="2" charset="77"/>
              </a:rPr>
              <a:t> BI</a:t>
            </a:r>
          </a:p>
        </p:txBody>
      </p:sp>
      <p:sp>
        <p:nvSpPr>
          <p:cNvPr id="70" name="CuadroTexto 69">
            <a:extLst>
              <a:ext uri="{FF2B5EF4-FFF2-40B4-BE49-F238E27FC236}">
                <a16:creationId xmlns:a16="http://schemas.microsoft.com/office/drawing/2014/main" id="{321D0909-E4B6-BF4E-B6F4-E9AE9D0A3786}"/>
              </a:ext>
            </a:extLst>
          </p:cNvPr>
          <p:cNvSpPr txBox="1"/>
          <p:nvPr userDrawn="1"/>
        </p:nvSpPr>
        <p:spPr>
          <a:xfrm>
            <a:off x="7701468" y="5635784"/>
            <a:ext cx="1729364"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VUE</a:t>
            </a:r>
          </a:p>
        </p:txBody>
      </p:sp>
      <p:sp>
        <p:nvSpPr>
          <p:cNvPr id="71" name="CuadroTexto 70">
            <a:extLst>
              <a:ext uri="{FF2B5EF4-FFF2-40B4-BE49-F238E27FC236}">
                <a16:creationId xmlns:a16="http://schemas.microsoft.com/office/drawing/2014/main" id="{ADA5BA9E-1A4C-C54A-9E1E-DF5650815C4A}"/>
              </a:ext>
            </a:extLst>
          </p:cNvPr>
          <p:cNvSpPr txBox="1"/>
          <p:nvPr userDrawn="1"/>
        </p:nvSpPr>
        <p:spPr>
          <a:xfrm>
            <a:off x="9737712" y="5635784"/>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REACT</a:t>
            </a:r>
          </a:p>
        </p:txBody>
      </p:sp>
      <p:sp>
        <p:nvSpPr>
          <p:cNvPr id="72" name="CuadroTexto 71">
            <a:extLst>
              <a:ext uri="{FF2B5EF4-FFF2-40B4-BE49-F238E27FC236}">
                <a16:creationId xmlns:a16="http://schemas.microsoft.com/office/drawing/2014/main" id="{217443A9-A552-6346-BD56-AF82AB19F95A}"/>
              </a:ext>
            </a:extLst>
          </p:cNvPr>
          <p:cNvSpPr txBox="1"/>
          <p:nvPr userDrawn="1"/>
        </p:nvSpPr>
        <p:spPr>
          <a:xfrm>
            <a:off x="5665225" y="5635784"/>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ANGULAR</a:t>
            </a:r>
          </a:p>
        </p:txBody>
      </p:sp>
      <p:sp>
        <p:nvSpPr>
          <p:cNvPr id="26" name="CuadroTexto 58">
            <a:extLst>
              <a:ext uri="{FF2B5EF4-FFF2-40B4-BE49-F238E27FC236}">
                <a16:creationId xmlns:a16="http://schemas.microsoft.com/office/drawing/2014/main" id="{E700B004-D232-4760-9922-776E3765202F}"/>
              </a:ext>
            </a:extLst>
          </p:cNvPr>
          <p:cNvSpPr txBox="1"/>
          <p:nvPr userDrawn="1"/>
        </p:nvSpPr>
        <p:spPr>
          <a:xfrm>
            <a:off x="9751396" y="4041192"/>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AZURE</a:t>
            </a:r>
            <a:r>
              <a:rPr lang="es-ES" sz="900" b="1" i="0">
                <a:solidFill>
                  <a:schemeClr val="tx2"/>
                </a:solidFill>
                <a:latin typeface="Montserrat" pitchFamily="2" charset="77"/>
              </a:rPr>
              <a:t> PAAS</a:t>
            </a:r>
          </a:p>
        </p:txBody>
      </p:sp>
    </p:spTree>
    <p:extLst>
      <p:ext uri="{BB962C8B-B14F-4D97-AF65-F5344CB8AC3E}">
        <p14:creationId xmlns:p14="http://schemas.microsoft.com/office/powerpoint/2010/main" val="213129581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7 Pre-Closing Frame 1">
    <p:bg>
      <p:bgPr>
        <a:solidFill>
          <a:schemeClr val="bg2"/>
        </a:solidFill>
        <a:effectLst/>
      </p:bgPr>
    </p:bg>
    <p:spTree>
      <p:nvGrpSpPr>
        <p:cNvPr id="1" name=""/>
        <p:cNvGrpSpPr/>
        <p:nvPr/>
      </p:nvGrpSpPr>
      <p:grpSpPr>
        <a:xfrm>
          <a:off x="0" y="0"/>
          <a:ext cx="0" cy="0"/>
          <a:chOff x="0" y="0"/>
          <a:chExt cx="0" cy="0"/>
        </a:xfrm>
      </p:grpSpPr>
      <p:sp>
        <p:nvSpPr>
          <p:cNvPr id="33" name="Rectángulo 32">
            <a:extLst>
              <a:ext uri="{FF2B5EF4-FFF2-40B4-BE49-F238E27FC236}">
                <a16:creationId xmlns:a16="http://schemas.microsoft.com/office/drawing/2014/main" id="{15BFE8EE-7843-BC4D-9681-3A29F4186264}"/>
              </a:ext>
            </a:extLst>
          </p:cNvPr>
          <p:cNvSpPr/>
          <p:nvPr userDrawn="1"/>
        </p:nvSpPr>
        <p:spPr>
          <a:xfrm>
            <a:off x="2466109" y="0"/>
            <a:ext cx="9725891"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2" name="Rectangle 1">
            <a:extLst>
              <a:ext uri="{FF2B5EF4-FFF2-40B4-BE49-F238E27FC236}">
                <a16:creationId xmlns:a16="http://schemas.microsoft.com/office/drawing/2014/main" id="{DDFA1121-9A14-E042-8105-9C44DD0C8F8E}"/>
              </a:ext>
            </a:extLst>
          </p:cNvPr>
          <p:cNvSpPr/>
          <p:nvPr userDrawn="1"/>
        </p:nvSpPr>
        <p:spPr>
          <a:xfrm>
            <a:off x="536713" y="228600"/>
            <a:ext cx="1669774" cy="72555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a:latin typeface="Montserrat" pitchFamily="2" charset="77"/>
            </a:endParaRPr>
          </a:p>
        </p:txBody>
      </p:sp>
      <p:pic>
        <p:nvPicPr>
          <p:cNvPr id="6" name="Imagen 4">
            <a:extLst>
              <a:ext uri="{FF2B5EF4-FFF2-40B4-BE49-F238E27FC236}">
                <a16:creationId xmlns:a16="http://schemas.microsoft.com/office/drawing/2014/main" id="{9AA8DBDE-7009-CE46-96DF-A5DBF8336064}"/>
              </a:ext>
            </a:extLst>
          </p:cNvPr>
          <p:cNvPicPr>
            <a:picLocks noChangeAspect="1"/>
          </p:cNvPicPr>
          <p:nvPr userDrawn="1"/>
        </p:nvPicPr>
        <p:blipFill>
          <a:blip r:embed="rId2"/>
          <a:stretch>
            <a:fillRect/>
          </a:stretch>
        </p:blipFill>
        <p:spPr>
          <a:xfrm>
            <a:off x="0" y="1"/>
            <a:ext cx="2466109" cy="1326766"/>
          </a:xfrm>
          <a:prstGeom prst="rect">
            <a:avLst/>
          </a:prstGeom>
        </p:spPr>
      </p:pic>
      <p:sp>
        <p:nvSpPr>
          <p:cNvPr id="3" name="TextBox 2">
            <a:extLst>
              <a:ext uri="{FF2B5EF4-FFF2-40B4-BE49-F238E27FC236}">
                <a16:creationId xmlns:a16="http://schemas.microsoft.com/office/drawing/2014/main" id="{D33C655B-483A-424B-9261-9D411C7BDB10}"/>
              </a:ext>
            </a:extLst>
          </p:cNvPr>
          <p:cNvSpPr txBox="1"/>
          <p:nvPr userDrawn="1"/>
        </p:nvSpPr>
        <p:spPr>
          <a:xfrm>
            <a:off x="2954215" y="2551837"/>
            <a:ext cx="8182098" cy="1754326"/>
          </a:xfrm>
          <a:prstGeom prst="rect">
            <a:avLst/>
          </a:prstGeom>
          <a:noFill/>
        </p:spPr>
        <p:txBody>
          <a:bodyPr wrap="square" rtlCol="0">
            <a:spAutoFit/>
          </a:bodyPr>
          <a:lstStyle/>
          <a:p>
            <a:pPr algn="l"/>
            <a:r>
              <a:rPr lang="en-US" sz="3600" b="0" i="0">
                <a:solidFill>
                  <a:schemeClr val="accent1"/>
                </a:solidFill>
                <a:latin typeface="Montserrat" pitchFamily="2" charset="77"/>
                <a:cs typeface="Calibri" panose="020F0502020204030204" pitchFamily="34" charset="0"/>
              </a:rPr>
              <a:t>Technology</a:t>
            </a:r>
            <a:r>
              <a:rPr lang="en-US" sz="3600" b="0" i="0">
                <a:solidFill>
                  <a:schemeClr val="tx1"/>
                </a:solidFill>
                <a:latin typeface="Montserrat" pitchFamily="2" charset="77"/>
                <a:cs typeface="Calibri" panose="020F0502020204030204" pitchFamily="34" charset="0"/>
              </a:rPr>
              <a:t> moves extremely fast.</a:t>
            </a:r>
          </a:p>
          <a:p>
            <a:pPr algn="l"/>
            <a:r>
              <a:rPr lang="en-US" sz="3600" b="0" i="0">
                <a:solidFill>
                  <a:schemeClr val="tx1"/>
                </a:solidFill>
                <a:latin typeface="Montserrat" pitchFamily="2" charset="77"/>
                <a:cs typeface="Calibri" panose="020F0502020204030204" pitchFamily="34" charset="0"/>
              </a:rPr>
              <a:t>Finding </a:t>
            </a:r>
            <a:r>
              <a:rPr lang="en-US" sz="3600" b="0" i="0">
                <a:solidFill>
                  <a:schemeClr val="accent1"/>
                </a:solidFill>
                <a:latin typeface="Montserrat" pitchFamily="2" charset="77"/>
                <a:cs typeface="Calibri" panose="020F0502020204030204" pitchFamily="34" charset="0"/>
              </a:rPr>
              <a:t>the right partner </a:t>
            </a:r>
            <a:r>
              <a:rPr lang="en-US" sz="3600" b="0" i="0">
                <a:solidFill>
                  <a:schemeClr val="tx1"/>
                </a:solidFill>
                <a:latin typeface="Montserrat" pitchFamily="2" charset="77"/>
                <a:cs typeface="Calibri" panose="020F0502020204030204" pitchFamily="34" charset="0"/>
              </a:rPr>
              <a:t>will help you take advantage of it.</a:t>
            </a:r>
          </a:p>
        </p:txBody>
      </p:sp>
    </p:spTree>
    <p:extLst>
      <p:ext uri="{BB962C8B-B14F-4D97-AF65-F5344CB8AC3E}">
        <p14:creationId xmlns:p14="http://schemas.microsoft.com/office/powerpoint/2010/main" val="1472142616"/>
      </p:ext>
    </p:extLst>
  </p:cSld>
  <p:clrMapOvr>
    <a:masterClrMapping/>
  </p:clrMapOvr>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8 Pre-Closing Frame 2">
    <p:bg>
      <p:bgPr>
        <a:solidFill>
          <a:schemeClr val="bg2"/>
        </a:solidFill>
        <a:effectLst/>
      </p:bgPr>
    </p:bg>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a:latin typeface="Montserrat" pitchFamily="2" charset="77"/>
            </a:endParaRPr>
          </a:p>
        </p:txBody>
      </p:sp>
      <p:sp>
        <p:nvSpPr>
          <p:cNvPr id="14" name="CuadroTexto 13">
            <a:extLst>
              <a:ext uri="{FF2B5EF4-FFF2-40B4-BE49-F238E27FC236}">
                <a16:creationId xmlns:a16="http://schemas.microsoft.com/office/drawing/2014/main" id="{F8F176B3-72F8-0E40-8EF2-1A361B15B9ED}"/>
              </a:ext>
            </a:extLst>
          </p:cNvPr>
          <p:cNvSpPr txBox="1"/>
          <p:nvPr userDrawn="1"/>
        </p:nvSpPr>
        <p:spPr>
          <a:xfrm>
            <a:off x="965770" y="4750085"/>
            <a:ext cx="2575389" cy="261610"/>
          </a:xfrm>
          <a:prstGeom prst="rect">
            <a:avLst/>
          </a:prstGeom>
          <a:noFill/>
        </p:spPr>
        <p:txBody>
          <a:bodyPr wrap="square" rtlCol="0">
            <a:spAutoFit/>
          </a:bodyPr>
          <a:lstStyle/>
          <a:p>
            <a:r>
              <a:rPr lang="es-ES" sz="1050" b="0" i="0" err="1">
                <a:solidFill>
                  <a:schemeClr val="tx1"/>
                </a:solidFill>
                <a:latin typeface="Montserrat" pitchFamily="2" charset="77"/>
              </a:rPr>
              <a:t>www.plainconcepts.com</a:t>
            </a:r>
            <a:endParaRPr lang="es-ES" sz="1050" b="0" i="0">
              <a:solidFill>
                <a:schemeClr val="tx1"/>
              </a:solidFill>
              <a:latin typeface="Montserrat" pitchFamily="2" charset="77"/>
            </a:endParaRPr>
          </a:p>
        </p:txBody>
      </p:sp>
      <p:sp>
        <p:nvSpPr>
          <p:cNvPr id="15" name="CuadroTexto 14">
            <a:extLst>
              <a:ext uri="{FF2B5EF4-FFF2-40B4-BE49-F238E27FC236}">
                <a16:creationId xmlns:a16="http://schemas.microsoft.com/office/drawing/2014/main" id="{D1B78AF9-AB8C-9B48-A00B-EF9D950A9C10}"/>
              </a:ext>
            </a:extLst>
          </p:cNvPr>
          <p:cNvSpPr txBox="1"/>
          <p:nvPr userDrawn="1"/>
        </p:nvSpPr>
        <p:spPr>
          <a:xfrm>
            <a:off x="965770" y="5263793"/>
            <a:ext cx="2575389" cy="261610"/>
          </a:xfrm>
          <a:prstGeom prst="rect">
            <a:avLst/>
          </a:prstGeom>
          <a:noFill/>
        </p:spPr>
        <p:txBody>
          <a:bodyPr wrap="square" rtlCol="0">
            <a:spAutoFit/>
          </a:bodyPr>
          <a:lstStyle/>
          <a:p>
            <a:r>
              <a:rPr lang="es-ES" sz="1050" b="0" i="0">
                <a:solidFill>
                  <a:schemeClr val="tx1"/>
                </a:solidFill>
                <a:latin typeface="Montserrat" pitchFamily="2" charset="77"/>
              </a:rPr>
              <a:t>For </a:t>
            </a:r>
            <a:r>
              <a:rPr lang="es-ES" sz="1050" b="0" i="0" err="1">
                <a:solidFill>
                  <a:schemeClr val="tx1"/>
                </a:solidFill>
                <a:latin typeface="Montserrat" pitchFamily="2" charset="77"/>
              </a:rPr>
              <a:t>further</a:t>
            </a:r>
            <a:r>
              <a:rPr lang="es-ES" sz="1050" b="0" i="0">
                <a:solidFill>
                  <a:schemeClr val="tx1"/>
                </a:solidFill>
                <a:latin typeface="Montserrat" pitchFamily="2" charset="77"/>
              </a:rPr>
              <a:t> </a:t>
            </a:r>
            <a:r>
              <a:rPr lang="es-ES" sz="1050" b="0" i="0" err="1">
                <a:solidFill>
                  <a:schemeClr val="tx1"/>
                </a:solidFill>
                <a:latin typeface="Montserrat" pitchFamily="2" charset="77"/>
              </a:rPr>
              <a:t>information</a:t>
            </a:r>
            <a:endParaRPr lang="es-ES" sz="1050" b="0" i="0">
              <a:solidFill>
                <a:schemeClr val="tx1"/>
              </a:solidFill>
              <a:latin typeface="Montserrat" pitchFamily="2" charset="77"/>
            </a:endParaRPr>
          </a:p>
        </p:txBody>
      </p:sp>
      <p:sp>
        <p:nvSpPr>
          <p:cNvPr id="16" name="CuadroTexto 15">
            <a:extLst>
              <a:ext uri="{FF2B5EF4-FFF2-40B4-BE49-F238E27FC236}">
                <a16:creationId xmlns:a16="http://schemas.microsoft.com/office/drawing/2014/main" id="{4DEEA160-5BCC-EC48-B33B-FB3BF90166A4}"/>
              </a:ext>
            </a:extLst>
          </p:cNvPr>
          <p:cNvSpPr txBox="1"/>
          <p:nvPr userDrawn="1"/>
        </p:nvSpPr>
        <p:spPr>
          <a:xfrm>
            <a:off x="965770" y="5525403"/>
            <a:ext cx="2575389" cy="261610"/>
          </a:xfrm>
          <a:prstGeom prst="rect">
            <a:avLst/>
          </a:prstGeom>
          <a:noFill/>
        </p:spPr>
        <p:txBody>
          <a:bodyPr wrap="square" rtlCol="0">
            <a:spAutoFit/>
          </a:bodyPr>
          <a:lstStyle/>
          <a:p>
            <a:r>
              <a:rPr lang="es-ES" sz="1050" b="0" i="0" err="1">
                <a:solidFill>
                  <a:schemeClr val="tx1"/>
                </a:solidFill>
                <a:latin typeface="Montserrat" pitchFamily="2" charset="77"/>
              </a:rPr>
              <a:t>info@plainconcepts.com</a:t>
            </a:r>
            <a:endParaRPr lang="es-ES" sz="1050" b="0" i="0">
              <a:solidFill>
                <a:schemeClr val="tx1"/>
              </a:solidFill>
              <a:latin typeface="Montserrat" pitchFamily="2" charset="77"/>
            </a:endParaRPr>
          </a:p>
        </p:txBody>
      </p:sp>
      <p:cxnSp>
        <p:nvCxnSpPr>
          <p:cNvPr id="18" name="Conector recto 17">
            <a:extLst>
              <a:ext uri="{FF2B5EF4-FFF2-40B4-BE49-F238E27FC236}">
                <a16:creationId xmlns:a16="http://schemas.microsoft.com/office/drawing/2014/main" id="{7B90A012-C7A5-CC4B-B6F4-0387F0162B86}"/>
              </a:ext>
            </a:extLst>
          </p:cNvPr>
          <p:cNvCxnSpPr>
            <a:cxnSpLocks/>
          </p:cNvCxnSpPr>
          <p:nvPr userDrawn="1"/>
        </p:nvCxnSpPr>
        <p:spPr>
          <a:xfrm flipH="1">
            <a:off x="1061786" y="5143928"/>
            <a:ext cx="204669"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33" name="Rectángulo 32">
            <a:extLst>
              <a:ext uri="{FF2B5EF4-FFF2-40B4-BE49-F238E27FC236}">
                <a16:creationId xmlns:a16="http://schemas.microsoft.com/office/drawing/2014/main" id="{15BFE8EE-7843-BC4D-9681-3A29F4186264}"/>
              </a:ext>
            </a:extLst>
          </p:cNvPr>
          <p:cNvSpPr/>
          <p:nvPr userDrawn="1"/>
        </p:nvSpPr>
        <p:spPr>
          <a:xfrm>
            <a:off x="4940300" y="0"/>
            <a:ext cx="72517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2" name="TextBox 1">
            <a:extLst>
              <a:ext uri="{FF2B5EF4-FFF2-40B4-BE49-F238E27FC236}">
                <a16:creationId xmlns:a16="http://schemas.microsoft.com/office/drawing/2014/main" id="{2409D6C6-A872-A540-9B20-7E38A37DF1D1}"/>
              </a:ext>
            </a:extLst>
          </p:cNvPr>
          <p:cNvSpPr txBox="1"/>
          <p:nvPr userDrawn="1"/>
        </p:nvSpPr>
        <p:spPr>
          <a:xfrm>
            <a:off x="5916612" y="1837016"/>
            <a:ext cx="5219701" cy="2758063"/>
          </a:xfrm>
          <a:prstGeom prst="rect">
            <a:avLst/>
          </a:prstGeom>
          <a:noFill/>
        </p:spPr>
        <p:txBody>
          <a:bodyPr wrap="square" rtlCol="0">
            <a:spAutoFit/>
          </a:bodyPr>
          <a:lstStyle/>
          <a:p>
            <a:pPr marL="0" indent="0">
              <a:lnSpc>
                <a:spcPct val="80000"/>
              </a:lnSpc>
              <a:tabLst/>
            </a:pPr>
            <a:r>
              <a:rPr lang="es-ES" sz="7200" b="0" i="0" err="1">
                <a:solidFill>
                  <a:schemeClr val="accent1"/>
                </a:solidFill>
                <a:latin typeface="Montserrat Bold" panose="00000800000000000000" pitchFamily="2" charset="0"/>
              </a:rPr>
              <a:t>Thank</a:t>
            </a:r>
            <a:r>
              <a:rPr lang="es-ES" sz="7200" b="0" i="0">
                <a:solidFill>
                  <a:schemeClr val="accent1"/>
                </a:solidFill>
                <a:latin typeface="Montserrat Bold" panose="00000800000000000000" pitchFamily="2" charset="0"/>
              </a:rPr>
              <a:t> </a:t>
            </a:r>
            <a:r>
              <a:rPr lang="es-ES" sz="7200" b="0" i="0" err="1">
                <a:solidFill>
                  <a:schemeClr val="accent1"/>
                </a:solidFill>
                <a:latin typeface="Montserrat Bold" panose="00000800000000000000" pitchFamily="2" charset="0"/>
              </a:rPr>
              <a:t>you</a:t>
            </a:r>
            <a:r>
              <a:rPr lang="es-ES" sz="7200" b="0" i="0">
                <a:solidFill>
                  <a:schemeClr val="accent1"/>
                </a:solidFill>
                <a:latin typeface="Montserrat Bold" panose="00000800000000000000" pitchFamily="2" charset="0"/>
              </a:rPr>
              <a:t> </a:t>
            </a:r>
            <a:r>
              <a:rPr lang="es-ES" sz="7200" b="0" i="0">
                <a:latin typeface="Montserrat Bold" panose="00000800000000000000" pitchFamily="2" charset="0"/>
              </a:rPr>
              <a:t>for</a:t>
            </a:r>
            <a:br>
              <a:rPr lang="es-ES" sz="7200" b="0" i="0">
                <a:latin typeface="Montserrat Bold" panose="00000800000000000000" pitchFamily="2" charset="0"/>
              </a:rPr>
            </a:br>
            <a:r>
              <a:rPr lang="es-ES" sz="7200" b="0" i="0" err="1">
                <a:latin typeface="Montserrat Bold" panose="00000800000000000000" pitchFamily="2" charset="0"/>
              </a:rPr>
              <a:t>your</a:t>
            </a:r>
            <a:r>
              <a:rPr lang="es-ES" sz="7200" b="0" i="0">
                <a:latin typeface="Montserrat Bold" panose="00000800000000000000" pitchFamily="2" charset="0"/>
              </a:rPr>
              <a:t> time</a:t>
            </a:r>
          </a:p>
        </p:txBody>
      </p:sp>
      <p:pic>
        <p:nvPicPr>
          <p:cNvPr id="10" name="Picture 9">
            <a:extLst>
              <a:ext uri="{FF2B5EF4-FFF2-40B4-BE49-F238E27FC236}">
                <a16:creationId xmlns:a16="http://schemas.microsoft.com/office/drawing/2014/main" id="{5BF3F5BE-8D7D-0649-BD5B-986751474CFC}"/>
              </a:ext>
            </a:extLst>
          </p:cNvPr>
          <p:cNvPicPr>
            <a:picLocks noChangeAspect="1"/>
          </p:cNvPicPr>
          <p:nvPr userDrawn="1"/>
        </p:nvPicPr>
        <p:blipFill>
          <a:blip r:embed="rId2"/>
          <a:stretch>
            <a:fillRect/>
          </a:stretch>
        </p:blipFill>
        <p:spPr>
          <a:xfrm>
            <a:off x="607740" y="638185"/>
            <a:ext cx="2540000" cy="1767840"/>
          </a:xfrm>
          <a:prstGeom prst="rect">
            <a:avLst/>
          </a:prstGeom>
        </p:spPr>
      </p:pic>
    </p:spTree>
    <p:extLst>
      <p:ext uri="{BB962C8B-B14F-4D97-AF65-F5344CB8AC3E}">
        <p14:creationId xmlns:p14="http://schemas.microsoft.com/office/powerpoint/2010/main" val="1061769029"/>
      </p:ext>
    </p:extLst>
  </p:cSld>
  <p:clrMapOvr>
    <a:masterClrMapping/>
  </p:clrMapOvr>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9 Closing Frame">
    <p:bg>
      <p:bgPr>
        <a:solidFill>
          <a:schemeClr val="bg2"/>
        </a:solidFill>
        <a:effectLst/>
      </p:bgPr>
    </p:bg>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a:latin typeface="Montserrat" pitchFamily="2" charset="77"/>
            </a:endParaRPr>
          </a:p>
        </p:txBody>
      </p:sp>
      <p:pic>
        <p:nvPicPr>
          <p:cNvPr id="10" name="Imagen 9">
            <a:extLst>
              <a:ext uri="{FF2B5EF4-FFF2-40B4-BE49-F238E27FC236}">
                <a16:creationId xmlns:a16="http://schemas.microsoft.com/office/drawing/2014/main" id="{B1CDA5F4-A5ED-3A46-B22F-3EE3D5702050}"/>
              </a:ext>
            </a:extLst>
          </p:cNvPr>
          <p:cNvPicPr>
            <a:picLocks noChangeAspect="1"/>
          </p:cNvPicPr>
          <p:nvPr userDrawn="1"/>
        </p:nvPicPr>
        <p:blipFill>
          <a:blip r:embed="rId2"/>
          <a:stretch>
            <a:fillRect/>
          </a:stretch>
        </p:blipFill>
        <p:spPr>
          <a:xfrm>
            <a:off x="5549244" y="1385807"/>
            <a:ext cx="1106170" cy="1353820"/>
          </a:xfrm>
          <a:prstGeom prst="rect">
            <a:avLst/>
          </a:prstGeom>
        </p:spPr>
      </p:pic>
      <p:cxnSp>
        <p:nvCxnSpPr>
          <p:cNvPr id="12" name="Conector recto 11">
            <a:extLst>
              <a:ext uri="{FF2B5EF4-FFF2-40B4-BE49-F238E27FC236}">
                <a16:creationId xmlns:a16="http://schemas.microsoft.com/office/drawing/2014/main" id="{ADBAD44A-6309-1C46-81A3-7601D6E1EC63}"/>
              </a:ext>
            </a:extLst>
          </p:cNvPr>
          <p:cNvCxnSpPr/>
          <p:nvPr userDrawn="1"/>
        </p:nvCxnSpPr>
        <p:spPr>
          <a:xfrm>
            <a:off x="5928146" y="2942851"/>
            <a:ext cx="323434"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3" name="CuadroTexto 12">
            <a:extLst>
              <a:ext uri="{FF2B5EF4-FFF2-40B4-BE49-F238E27FC236}">
                <a16:creationId xmlns:a16="http://schemas.microsoft.com/office/drawing/2014/main" id="{3569B260-86D2-254E-847C-5EA47128C9D1}"/>
              </a:ext>
            </a:extLst>
          </p:cNvPr>
          <p:cNvSpPr txBox="1"/>
          <p:nvPr userDrawn="1"/>
        </p:nvSpPr>
        <p:spPr>
          <a:xfrm>
            <a:off x="5525434" y="3086599"/>
            <a:ext cx="1141131" cy="276999"/>
          </a:xfrm>
          <a:prstGeom prst="rect">
            <a:avLst/>
          </a:prstGeom>
          <a:noFill/>
        </p:spPr>
        <p:txBody>
          <a:bodyPr wrap="square" rtlCol="0">
            <a:spAutoFit/>
          </a:bodyPr>
          <a:lstStyle/>
          <a:p>
            <a:pPr algn="ctr"/>
            <a:r>
              <a:rPr lang="es-ES" sz="1200" b="1" i="0">
                <a:solidFill>
                  <a:schemeClr val="tx1"/>
                </a:solidFill>
                <a:latin typeface="Montserrat" pitchFamily="2" charset="77"/>
              </a:rPr>
              <a:t>SPAIN</a:t>
            </a:r>
          </a:p>
        </p:txBody>
      </p:sp>
      <p:sp>
        <p:nvSpPr>
          <p:cNvPr id="14" name="CuadroTexto 13">
            <a:extLst>
              <a:ext uri="{FF2B5EF4-FFF2-40B4-BE49-F238E27FC236}">
                <a16:creationId xmlns:a16="http://schemas.microsoft.com/office/drawing/2014/main" id="{F8F176B3-72F8-0E40-8EF2-1A361B15B9ED}"/>
              </a:ext>
            </a:extLst>
          </p:cNvPr>
          <p:cNvSpPr txBox="1"/>
          <p:nvPr userDrawn="1"/>
        </p:nvSpPr>
        <p:spPr>
          <a:xfrm>
            <a:off x="965770" y="4750085"/>
            <a:ext cx="2575389" cy="261610"/>
          </a:xfrm>
          <a:prstGeom prst="rect">
            <a:avLst/>
          </a:prstGeom>
          <a:noFill/>
        </p:spPr>
        <p:txBody>
          <a:bodyPr wrap="square" rtlCol="0">
            <a:spAutoFit/>
          </a:bodyPr>
          <a:lstStyle/>
          <a:p>
            <a:r>
              <a:rPr lang="es-ES" sz="1050" b="0" i="0" err="1">
                <a:solidFill>
                  <a:schemeClr val="tx1"/>
                </a:solidFill>
                <a:latin typeface="Montserrat" pitchFamily="2" charset="77"/>
              </a:rPr>
              <a:t>www.plainconcepts.com</a:t>
            </a:r>
            <a:endParaRPr lang="es-ES" sz="1050" b="0" i="0">
              <a:solidFill>
                <a:schemeClr val="tx1"/>
              </a:solidFill>
              <a:latin typeface="Montserrat" pitchFamily="2" charset="77"/>
            </a:endParaRPr>
          </a:p>
        </p:txBody>
      </p:sp>
      <p:sp>
        <p:nvSpPr>
          <p:cNvPr id="15" name="CuadroTexto 14">
            <a:extLst>
              <a:ext uri="{FF2B5EF4-FFF2-40B4-BE49-F238E27FC236}">
                <a16:creationId xmlns:a16="http://schemas.microsoft.com/office/drawing/2014/main" id="{D1B78AF9-AB8C-9B48-A00B-EF9D950A9C10}"/>
              </a:ext>
            </a:extLst>
          </p:cNvPr>
          <p:cNvSpPr txBox="1"/>
          <p:nvPr userDrawn="1"/>
        </p:nvSpPr>
        <p:spPr>
          <a:xfrm>
            <a:off x="965770" y="5263793"/>
            <a:ext cx="2575389" cy="261610"/>
          </a:xfrm>
          <a:prstGeom prst="rect">
            <a:avLst/>
          </a:prstGeom>
          <a:noFill/>
        </p:spPr>
        <p:txBody>
          <a:bodyPr wrap="square" rtlCol="0">
            <a:spAutoFit/>
          </a:bodyPr>
          <a:lstStyle/>
          <a:p>
            <a:r>
              <a:rPr lang="es-ES" sz="1050" b="0" i="0">
                <a:solidFill>
                  <a:schemeClr val="tx1"/>
                </a:solidFill>
                <a:latin typeface="Montserrat" pitchFamily="2" charset="77"/>
              </a:rPr>
              <a:t>For further </a:t>
            </a:r>
            <a:r>
              <a:rPr lang="es-ES" sz="1050" b="0" i="0" err="1">
                <a:solidFill>
                  <a:schemeClr val="tx1"/>
                </a:solidFill>
                <a:latin typeface="Montserrat" pitchFamily="2" charset="77"/>
              </a:rPr>
              <a:t>information</a:t>
            </a:r>
            <a:endParaRPr lang="es-ES" sz="1050" b="0" i="0">
              <a:solidFill>
                <a:schemeClr val="tx1"/>
              </a:solidFill>
              <a:latin typeface="Montserrat" pitchFamily="2" charset="77"/>
            </a:endParaRPr>
          </a:p>
        </p:txBody>
      </p:sp>
      <p:sp>
        <p:nvSpPr>
          <p:cNvPr id="16" name="CuadroTexto 15">
            <a:extLst>
              <a:ext uri="{FF2B5EF4-FFF2-40B4-BE49-F238E27FC236}">
                <a16:creationId xmlns:a16="http://schemas.microsoft.com/office/drawing/2014/main" id="{4DEEA160-5BCC-EC48-B33B-FB3BF90166A4}"/>
              </a:ext>
            </a:extLst>
          </p:cNvPr>
          <p:cNvSpPr txBox="1"/>
          <p:nvPr userDrawn="1"/>
        </p:nvSpPr>
        <p:spPr>
          <a:xfrm>
            <a:off x="965770" y="5525403"/>
            <a:ext cx="2575389" cy="261610"/>
          </a:xfrm>
          <a:prstGeom prst="rect">
            <a:avLst/>
          </a:prstGeom>
          <a:noFill/>
        </p:spPr>
        <p:txBody>
          <a:bodyPr wrap="square" rtlCol="0">
            <a:spAutoFit/>
          </a:bodyPr>
          <a:lstStyle/>
          <a:p>
            <a:r>
              <a:rPr lang="es-ES" sz="1050" b="0" i="0" err="1">
                <a:solidFill>
                  <a:schemeClr val="tx1"/>
                </a:solidFill>
                <a:latin typeface="Montserrat" pitchFamily="2" charset="77"/>
              </a:rPr>
              <a:t>info@plainconcepts.com</a:t>
            </a:r>
            <a:endParaRPr lang="es-ES" sz="1050" b="0" i="0">
              <a:solidFill>
                <a:schemeClr val="tx1"/>
              </a:solidFill>
              <a:latin typeface="Montserrat" pitchFamily="2" charset="77"/>
            </a:endParaRPr>
          </a:p>
        </p:txBody>
      </p:sp>
      <p:cxnSp>
        <p:nvCxnSpPr>
          <p:cNvPr id="18" name="Conector recto 17">
            <a:extLst>
              <a:ext uri="{FF2B5EF4-FFF2-40B4-BE49-F238E27FC236}">
                <a16:creationId xmlns:a16="http://schemas.microsoft.com/office/drawing/2014/main" id="{7B90A012-C7A5-CC4B-B6F4-0387F0162B86}"/>
              </a:ext>
            </a:extLst>
          </p:cNvPr>
          <p:cNvCxnSpPr>
            <a:cxnSpLocks/>
          </p:cNvCxnSpPr>
          <p:nvPr userDrawn="1"/>
        </p:nvCxnSpPr>
        <p:spPr>
          <a:xfrm flipH="1">
            <a:off x="1061786" y="5143928"/>
            <a:ext cx="204669" cy="0"/>
          </a:xfrm>
          <a:prstGeom prst="line">
            <a:avLst/>
          </a:prstGeom>
          <a:ln w="25400"/>
        </p:spPr>
        <p:style>
          <a:lnRef idx="1">
            <a:schemeClr val="accent1"/>
          </a:lnRef>
          <a:fillRef idx="0">
            <a:schemeClr val="accent1"/>
          </a:fillRef>
          <a:effectRef idx="0">
            <a:schemeClr val="accent1"/>
          </a:effectRef>
          <a:fontRef idx="minor">
            <a:schemeClr val="tx1"/>
          </a:fontRef>
        </p:style>
      </p:cxnSp>
      <p:pic>
        <p:nvPicPr>
          <p:cNvPr id="20" name="Imagen 19">
            <a:extLst>
              <a:ext uri="{FF2B5EF4-FFF2-40B4-BE49-F238E27FC236}">
                <a16:creationId xmlns:a16="http://schemas.microsoft.com/office/drawing/2014/main" id="{81444DD1-7BEA-B248-962A-A3CB91882166}"/>
              </a:ext>
            </a:extLst>
          </p:cNvPr>
          <p:cNvPicPr>
            <a:picLocks noChangeAspect="1"/>
          </p:cNvPicPr>
          <p:nvPr userDrawn="1"/>
        </p:nvPicPr>
        <p:blipFill>
          <a:blip r:embed="rId3"/>
          <a:stretch>
            <a:fillRect/>
          </a:stretch>
        </p:blipFill>
        <p:spPr>
          <a:xfrm>
            <a:off x="7695568" y="1344532"/>
            <a:ext cx="1130935" cy="1395095"/>
          </a:xfrm>
          <a:prstGeom prst="rect">
            <a:avLst/>
          </a:prstGeom>
        </p:spPr>
      </p:pic>
      <p:cxnSp>
        <p:nvCxnSpPr>
          <p:cNvPr id="21" name="Conector recto 20">
            <a:extLst>
              <a:ext uri="{FF2B5EF4-FFF2-40B4-BE49-F238E27FC236}">
                <a16:creationId xmlns:a16="http://schemas.microsoft.com/office/drawing/2014/main" id="{18479028-FE48-6042-9DFC-7FA956706577}"/>
              </a:ext>
            </a:extLst>
          </p:cNvPr>
          <p:cNvCxnSpPr/>
          <p:nvPr userDrawn="1"/>
        </p:nvCxnSpPr>
        <p:spPr>
          <a:xfrm>
            <a:off x="8090460" y="2942851"/>
            <a:ext cx="323434"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2" name="CuadroTexto 21">
            <a:extLst>
              <a:ext uri="{FF2B5EF4-FFF2-40B4-BE49-F238E27FC236}">
                <a16:creationId xmlns:a16="http://schemas.microsoft.com/office/drawing/2014/main" id="{76564A58-E34D-F348-B753-D31600B6D11D}"/>
              </a:ext>
            </a:extLst>
          </p:cNvPr>
          <p:cNvSpPr txBox="1"/>
          <p:nvPr userDrawn="1"/>
        </p:nvSpPr>
        <p:spPr>
          <a:xfrm>
            <a:off x="7340498" y="3086599"/>
            <a:ext cx="1828800" cy="276999"/>
          </a:xfrm>
          <a:prstGeom prst="rect">
            <a:avLst/>
          </a:prstGeom>
          <a:noFill/>
        </p:spPr>
        <p:txBody>
          <a:bodyPr wrap="square" rtlCol="0">
            <a:spAutoFit/>
          </a:bodyPr>
          <a:lstStyle/>
          <a:p>
            <a:pPr algn="ctr"/>
            <a:r>
              <a:rPr lang="es-ES" sz="1200" b="1" i="0">
                <a:solidFill>
                  <a:schemeClr val="tx1"/>
                </a:solidFill>
                <a:latin typeface="Montserrat" pitchFamily="2" charset="77"/>
              </a:rPr>
              <a:t>USA</a:t>
            </a:r>
          </a:p>
        </p:txBody>
      </p:sp>
      <p:pic>
        <p:nvPicPr>
          <p:cNvPr id="23" name="Imagen 22">
            <a:extLst>
              <a:ext uri="{FF2B5EF4-FFF2-40B4-BE49-F238E27FC236}">
                <a16:creationId xmlns:a16="http://schemas.microsoft.com/office/drawing/2014/main" id="{42C07BE9-5C00-884D-972E-60373B035CF9}"/>
              </a:ext>
            </a:extLst>
          </p:cNvPr>
          <p:cNvPicPr>
            <a:picLocks noChangeAspect="1"/>
          </p:cNvPicPr>
          <p:nvPr userDrawn="1"/>
        </p:nvPicPr>
        <p:blipFill>
          <a:blip r:embed="rId4"/>
          <a:stretch>
            <a:fillRect/>
          </a:stretch>
        </p:blipFill>
        <p:spPr>
          <a:xfrm>
            <a:off x="9866736" y="1344531"/>
            <a:ext cx="1106170" cy="1395095"/>
          </a:xfrm>
          <a:prstGeom prst="rect">
            <a:avLst/>
          </a:prstGeom>
        </p:spPr>
      </p:pic>
      <p:cxnSp>
        <p:nvCxnSpPr>
          <p:cNvPr id="24" name="Conector recto 23">
            <a:extLst>
              <a:ext uri="{FF2B5EF4-FFF2-40B4-BE49-F238E27FC236}">
                <a16:creationId xmlns:a16="http://schemas.microsoft.com/office/drawing/2014/main" id="{19CE55DE-8384-FD4C-B72C-E6F9262E3E42}"/>
              </a:ext>
            </a:extLst>
          </p:cNvPr>
          <p:cNvCxnSpPr/>
          <p:nvPr userDrawn="1"/>
        </p:nvCxnSpPr>
        <p:spPr>
          <a:xfrm>
            <a:off x="10241505" y="2942851"/>
            <a:ext cx="323434"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5" name="CuadroTexto 24">
            <a:extLst>
              <a:ext uri="{FF2B5EF4-FFF2-40B4-BE49-F238E27FC236}">
                <a16:creationId xmlns:a16="http://schemas.microsoft.com/office/drawing/2014/main" id="{4C5B22B6-B306-D046-A65D-BC28D9DFF7A2}"/>
              </a:ext>
            </a:extLst>
          </p:cNvPr>
          <p:cNvSpPr txBox="1"/>
          <p:nvPr userDrawn="1"/>
        </p:nvSpPr>
        <p:spPr>
          <a:xfrm>
            <a:off x="9504735" y="3086599"/>
            <a:ext cx="1828800" cy="276999"/>
          </a:xfrm>
          <a:prstGeom prst="rect">
            <a:avLst/>
          </a:prstGeom>
          <a:noFill/>
        </p:spPr>
        <p:txBody>
          <a:bodyPr wrap="square" rtlCol="0">
            <a:spAutoFit/>
          </a:bodyPr>
          <a:lstStyle/>
          <a:p>
            <a:pPr algn="ctr"/>
            <a:r>
              <a:rPr lang="es-ES" sz="1200" b="1" i="0">
                <a:solidFill>
                  <a:schemeClr val="tx1"/>
                </a:solidFill>
                <a:latin typeface="Montserrat" pitchFamily="2" charset="77"/>
              </a:rPr>
              <a:t>UAE</a:t>
            </a:r>
          </a:p>
        </p:txBody>
      </p:sp>
      <p:cxnSp>
        <p:nvCxnSpPr>
          <p:cNvPr id="26" name="Conector recto 25">
            <a:extLst>
              <a:ext uri="{FF2B5EF4-FFF2-40B4-BE49-F238E27FC236}">
                <a16:creationId xmlns:a16="http://schemas.microsoft.com/office/drawing/2014/main" id="{5A095828-B2F3-2242-BAE4-F7206130BA41}"/>
              </a:ext>
            </a:extLst>
          </p:cNvPr>
          <p:cNvCxnSpPr/>
          <p:nvPr userDrawn="1"/>
        </p:nvCxnSpPr>
        <p:spPr>
          <a:xfrm>
            <a:off x="5934283" y="5544734"/>
            <a:ext cx="323434"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7" name="CuadroTexto 26">
            <a:extLst>
              <a:ext uri="{FF2B5EF4-FFF2-40B4-BE49-F238E27FC236}">
                <a16:creationId xmlns:a16="http://schemas.microsoft.com/office/drawing/2014/main" id="{B955967E-1EA8-7F4D-9EF7-ABACF71BA5B8}"/>
              </a:ext>
            </a:extLst>
          </p:cNvPr>
          <p:cNvSpPr txBox="1"/>
          <p:nvPr userDrawn="1"/>
        </p:nvSpPr>
        <p:spPr>
          <a:xfrm>
            <a:off x="5248101" y="5688482"/>
            <a:ext cx="1695796" cy="276999"/>
          </a:xfrm>
          <a:prstGeom prst="rect">
            <a:avLst/>
          </a:prstGeom>
          <a:noFill/>
        </p:spPr>
        <p:txBody>
          <a:bodyPr wrap="square" rtlCol="0">
            <a:spAutoFit/>
          </a:bodyPr>
          <a:lstStyle/>
          <a:p>
            <a:pPr algn="ctr"/>
            <a:r>
              <a:rPr lang="es-ES" sz="1200" b="1" i="0">
                <a:solidFill>
                  <a:schemeClr val="tx1"/>
                </a:solidFill>
                <a:latin typeface="Montserrat" pitchFamily="2" charset="77"/>
              </a:rPr>
              <a:t>UNITED KINGDOM</a:t>
            </a:r>
          </a:p>
        </p:txBody>
      </p:sp>
      <p:cxnSp>
        <p:nvCxnSpPr>
          <p:cNvPr id="28" name="Conector recto 27">
            <a:extLst>
              <a:ext uri="{FF2B5EF4-FFF2-40B4-BE49-F238E27FC236}">
                <a16:creationId xmlns:a16="http://schemas.microsoft.com/office/drawing/2014/main" id="{FD7E4F6A-A4AB-A744-A013-E7C5AE363599}"/>
              </a:ext>
            </a:extLst>
          </p:cNvPr>
          <p:cNvCxnSpPr/>
          <p:nvPr userDrawn="1"/>
        </p:nvCxnSpPr>
        <p:spPr>
          <a:xfrm>
            <a:off x="8081177" y="5544734"/>
            <a:ext cx="323434"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9" name="CuadroTexto 28">
            <a:extLst>
              <a:ext uri="{FF2B5EF4-FFF2-40B4-BE49-F238E27FC236}">
                <a16:creationId xmlns:a16="http://schemas.microsoft.com/office/drawing/2014/main" id="{E342E15A-F3FA-034E-9FB3-FB45C1CAE0A4}"/>
              </a:ext>
            </a:extLst>
          </p:cNvPr>
          <p:cNvSpPr txBox="1"/>
          <p:nvPr userDrawn="1"/>
        </p:nvSpPr>
        <p:spPr>
          <a:xfrm>
            <a:off x="7687993" y="5688482"/>
            <a:ext cx="1141131" cy="276999"/>
          </a:xfrm>
          <a:prstGeom prst="rect">
            <a:avLst/>
          </a:prstGeom>
          <a:noFill/>
        </p:spPr>
        <p:txBody>
          <a:bodyPr wrap="square" rtlCol="0">
            <a:spAutoFit/>
          </a:bodyPr>
          <a:lstStyle/>
          <a:p>
            <a:pPr algn="ctr"/>
            <a:r>
              <a:rPr lang="es-ES" sz="1200" b="1" i="0">
                <a:solidFill>
                  <a:schemeClr val="tx1"/>
                </a:solidFill>
                <a:latin typeface="Montserrat" pitchFamily="2" charset="77"/>
              </a:rPr>
              <a:t>GERMANY</a:t>
            </a:r>
          </a:p>
        </p:txBody>
      </p:sp>
      <p:cxnSp>
        <p:nvCxnSpPr>
          <p:cNvPr id="30" name="Conector recto 29">
            <a:extLst>
              <a:ext uri="{FF2B5EF4-FFF2-40B4-BE49-F238E27FC236}">
                <a16:creationId xmlns:a16="http://schemas.microsoft.com/office/drawing/2014/main" id="{70865A42-9A43-A544-9DAF-FB5A2BDEBD16}"/>
              </a:ext>
            </a:extLst>
          </p:cNvPr>
          <p:cNvCxnSpPr/>
          <p:nvPr userDrawn="1"/>
        </p:nvCxnSpPr>
        <p:spPr>
          <a:xfrm>
            <a:off x="10249856" y="5544734"/>
            <a:ext cx="323434"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31" name="CuadroTexto 30">
            <a:extLst>
              <a:ext uri="{FF2B5EF4-FFF2-40B4-BE49-F238E27FC236}">
                <a16:creationId xmlns:a16="http://schemas.microsoft.com/office/drawing/2014/main" id="{8A5263B2-3B90-F14D-9AB0-6B0F1F7EE7B1}"/>
              </a:ext>
            </a:extLst>
          </p:cNvPr>
          <p:cNvSpPr txBox="1"/>
          <p:nvPr userDrawn="1"/>
        </p:nvSpPr>
        <p:spPr>
          <a:xfrm>
            <a:off x="9719307" y="5688482"/>
            <a:ext cx="1398595" cy="276999"/>
          </a:xfrm>
          <a:prstGeom prst="rect">
            <a:avLst/>
          </a:prstGeom>
          <a:noFill/>
        </p:spPr>
        <p:txBody>
          <a:bodyPr wrap="square" rtlCol="0">
            <a:spAutoFit/>
          </a:bodyPr>
          <a:lstStyle/>
          <a:p>
            <a:pPr algn="ctr"/>
            <a:r>
              <a:rPr lang="es-ES" sz="1200" b="1" i="0">
                <a:solidFill>
                  <a:schemeClr val="tx1"/>
                </a:solidFill>
                <a:latin typeface="Montserrat" pitchFamily="2" charset="77"/>
              </a:rPr>
              <a:t>NETHERLANDS</a:t>
            </a:r>
          </a:p>
        </p:txBody>
      </p:sp>
      <p:pic>
        <p:nvPicPr>
          <p:cNvPr id="32" name="Imagen 31">
            <a:extLst>
              <a:ext uri="{FF2B5EF4-FFF2-40B4-BE49-F238E27FC236}">
                <a16:creationId xmlns:a16="http://schemas.microsoft.com/office/drawing/2014/main" id="{34609250-72AF-FF4B-9C96-14B9CDA2E346}"/>
              </a:ext>
            </a:extLst>
          </p:cNvPr>
          <p:cNvPicPr>
            <a:picLocks noChangeAspect="1"/>
          </p:cNvPicPr>
          <p:nvPr userDrawn="1"/>
        </p:nvPicPr>
        <p:blipFill>
          <a:blip r:embed="rId5"/>
          <a:stretch>
            <a:fillRect/>
          </a:stretch>
        </p:blipFill>
        <p:spPr>
          <a:xfrm>
            <a:off x="5544899" y="3908864"/>
            <a:ext cx="1114425" cy="1411605"/>
          </a:xfrm>
          <a:prstGeom prst="rect">
            <a:avLst/>
          </a:prstGeom>
        </p:spPr>
      </p:pic>
      <p:pic>
        <p:nvPicPr>
          <p:cNvPr id="36" name="Imagen 35">
            <a:extLst>
              <a:ext uri="{FF2B5EF4-FFF2-40B4-BE49-F238E27FC236}">
                <a16:creationId xmlns:a16="http://schemas.microsoft.com/office/drawing/2014/main" id="{DF5B934B-3953-9940-898A-3A4AEB9E3F47}"/>
              </a:ext>
            </a:extLst>
          </p:cNvPr>
          <p:cNvPicPr>
            <a:picLocks noChangeAspect="1"/>
          </p:cNvPicPr>
          <p:nvPr userDrawn="1"/>
        </p:nvPicPr>
        <p:blipFill>
          <a:blip r:embed="rId6"/>
          <a:stretch>
            <a:fillRect/>
          </a:stretch>
        </p:blipFill>
        <p:spPr>
          <a:xfrm>
            <a:off x="7702329" y="3941884"/>
            <a:ext cx="1106170" cy="1378585"/>
          </a:xfrm>
          <a:prstGeom prst="rect">
            <a:avLst/>
          </a:prstGeom>
        </p:spPr>
      </p:pic>
      <p:pic>
        <p:nvPicPr>
          <p:cNvPr id="37" name="Imagen 36">
            <a:extLst>
              <a:ext uri="{FF2B5EF4-FFF2-40B4-BE49-F238E27FC236}">
                <a16:creationId xmlns:a16="http://schemas.microsoft.com/office/drawing/2014/main" id="{6D2B867E-36CF-844B-A162-5BA3E2EC17DD}"/>
              </a:ext>
            </a:extLst>
          </p:cNvPr>
          <p:cNvPicPr>
            <a:picLocks noChangeAspect="1"/>
          </p:cNvPicPr>
          <p:nvPr userDrawn="1"/>
        </p:nvPicPr>
        <p:blipFill>
          <a:blip r:embed="rId7"/>
          <a:stretch>
            <a:fillRect/>
          </a:stretch>
        </p:blipFill>
        <p:spPr>
          <a:xfrm>
            <a:off x="9854156" y="3966649"/>
            <a:ext cx="1122680" cy="1353820"/>
          </a:xfrm>
          <a:prstGeom prst="rect">
            <a:avLst/>
          </a:prstGeom>
        </p:spPr>
      </p:pic>
      <p:pic>
        <p:nvPicPr>
          <p:cNvPr id="33" name="Picture 32">
            <a:extLst>
              <a:ext uri="{FF2B5EF4-FFF2-40B4-BE49-F238E27FC236}">
                <a16:creationId xmlns:a16="http://schemas.microsoft.com/office/drawing/2014/main" id="{1321BF89-F922-7849-831A-CB50BE82D94B}"/>
              </a:ext>
            </a:extLst>
          </p:cNvPr>
          <p:cNvPicPr>
            <a:picLocks noChangeAspect="1"/>
          </p:cNvPicPr>
          <p:nvPr userDrawn="1"/>
        </p:nvPicPr>
        <p:blipFill>
          <a:blip r:embed="rId8"/>
          <a:stretch>
            <a:fillRect/>
          </a:stretch>
        </p:blipFill>
        <p:spPr>
          <a:xfrm>
            <a:off x="607740" y="638185"/>
            <a:ext cx="2540000" cy="1767840"/>
          </a:xfrm>
          <a:prstGeom prst="rect">
            <a:avLst/>
          </a:prstGeom>
        </p:spPr>
      </p:pic>
    </p:spTree>
    <p:extLst>
      <p:ext uri="{BB962C8B-B14F-4D97-AF65-F5344CB8AC3E}">
        <p14:creationId xmlns:p14="http://schemas.microsoft.com/office/powerpoint/2010/main" val="1285102806"/>
      </p:ext>
    </p:extLst>
  </p:cSld>
  <p:clrMapOvr>
    <a:masterClrMapping/>
  </p:clrMapOvr>
  <p:extLst>
    <p:ext uri="{DCECCB84-F9BA-43D5-87BE-67443E8EF086}">
      <p15:sldGuideLst xmlns:p15="http://schemas.microsoft.com/office/powerpoint/2012/main">
        <p15:guide id="1" pos="6562" userDrawn="1">
          <p15:clr>
            <a:srgbClr val="FBAE40"/>
          </p15:clr>
        </p15:guide>
        <p15:guide id="2" pos="5201"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01 Opening Frame">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pic>
        <p:nvPicPr>
          <p:cNvPr id="3" name="Picture 2">
            <a:extLst>
              <a:ext uri="{FF2B5EF4-FFF2-40B4-BE49-F238E27FC236}">
                <a16:creationId xmlns:a16="http://schemas.microsoft.com/office/drawing/2014/main" id="{29952E8A-8770-8948-9702-A7B222091940}"/>
              </a:ext>
            </a:extLst>
          </p:cNvPr>
          <p:cNvPicPr>
            <a:picLocks noChangeAspect="1"/>
          </p:cNvPicPr>
          <p:nvPr userDrawn="1"/>
        </p:nvPicPr>
        <p:blipFill>
          <a:blip r:embed="rId2"/>
          <a:stretch>
            <a:fillRect/>
          </a:stretch>
        </p:blipFill>
        <p:spPr>
          <a:xfrm>
            <a:off x="957729" y="1882140"/>
            <a:ext cx="4445000" cy="3093720"/>
          </a:xfrm>
          <a:prstGeom prst="rect">
            <a:avLst/>
          </a:prstGeom>
        </p:spPr>
      </p:pic>
    </p:spTree>
    <p:extLst>
      <p:ext uri="{BB962C8B-B14F-4D97-AF65-F5344CB8AC3E}">
        <p14:creationId xmlns:p14="http://schemas.microsoft.com/office/powerpoint/2010/main" val="3440604632"/>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02 Plain Concepts Intro">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sp>
        <p:nvSpPr>
          <p:cNvPr id="4" name="CuadroTexto 3">
            <a:extLst>
              <a:ext uri="{FF2B5EF4-FFF2-40B4-BE49-F238E27FC236}">
                <a16:creationId xmlns:a16="http://schemas.microsoft.com/office/drawing/2014/main" id="{2CFF8676-4702-3741-B3E7-1BD6F1A3E787}"/>
              </a:ext>
            </a:extLst>
          </p:cNvPr>
          <p:cNvSpPr txBox="1"/>
          <p:nvPr userDrawn="1"/>
        </p:nvSpPr>
        <p:spPr>
          <a:xfrm>
            <a:off x="5916613" y="1413063"/>
            <a:ext cx="5219700" cy="4031873"/>
          </a:xfrm>
          <a:prstGeom prst="rect">
            <a:avLst/>
          </a:prstGeom>
          <a:noFill/>
        </p:spPr>
        <p:txBody>
          <a:bodyPr wrap="square" rtlCol="0">
            <a:spAutoFit/>
          </a:bodyPr>
          <a:lstStyle/>
          <a:p>
            <a:pPr algn="l"/>
            <a:r>
              <a:rPr lang="en-GB" sz="1600" b="1" i="0" u="none" strike="noStrike" kern="1200">
                <a:solidFill>
                  <a:schemeClr val="tx1"/>
                </a:solidFill>
                <a:effectLst/>
                <a:latin typeface="Montserrat" pitchFamily="2" charset="77"/>
                <a:ea typeface="+mn-ea"/>
                <a:cs typeface="+mn-cs"/>
              </a:rPr>
              <a:t>Founded in 2006 by 4 Microsoft MVPs</a:t>
            </a:r>
            <a:r>
              <a:rPr lang="en-GB" sz="1600" b="0" i="0" u="none" strike="noStrike" kern="1200">
                <a:solidFill>
                  <a:schemeClr val="tx1"/>
                </a:solidFill>
                <a:effectLst/>
                <a:latin typeface="Montserrat" pitchFamily="2" charset="77"/>
                <a:ea typeface="+mn-ea"/>
                <a:cs typeface="+mn-cs"/>
              </a:rPr>
              <a:t>, Plain Concepts was created to help companies adopt new technologies aimed at improving their productivity and processes</a:t>
            </a:r>
            <a:r>
              <a:rPr lang="es-ES" sz="1600" b="0" i="0">
                <a:solidFill>
                  <a:schemeClr val="tx1"/>
                </a:solidFill>
                <a:latin typeface="Montserrat" pitchFamily="2" charset="77"/>
              </a:rPr>
              <a:t>.</a:t>
            </a:r>
          </a:p>
          <a:p>
            <a:pPr algn="l"/>
            <a:endParaRPr lang="es-ES" sz="1600" b="0" i="0">
              <a:solidFill>
                <a:schemeClr val="tx1"/>
              </a:solidFill>
              <a:latin typeface="Montserrat" pitchFamily="2" charset="77"/>
            </a:endParaRPr>
          </a:p>
          <a:p>
            <a:pPr algn="l"/>
            <a:r>
              <a:rPr lang="en-GB" sz="1600" b="0" i="0" u="none" strike="noStrike" kern="1200">
                <a:solidFill>
                  <a:schemeClr val="tx1"/>
                </a:solidFill>
                <a:effectLst/>
                <a:latin typeface="Montserrat" pitchFamily="2" charset="77"/>
                <a:ea typeface="+mn-ea"/>
                <a:cs typeface="+mn-cs"/>
              </a:rPr>
              <a:t>Awarded in 2016 as </a:t>
            </a:r>
            <a:r>
              <a:rPr lang="en-GB" sz="1600" b="1" i="0" u="none" strike="noStrike" kern="1200">
                <a:solidFill>
                  <a:schemeClr val="tx1"/>
                </a:solidFill>
                <a:effectLst/>
                <a:latin typeface="Montserrat" pitchFamily="2" charset="77"/>
                <a:ea typeface="+mn-ea"/>
                <a:cs typeface="+mn-cs"/>
              </a:rPr>
              <a:t>Microsoft Partner of the Year</a:t>
            </a:r>
            <a:r>
              <a:rPr lang="en-GB" sz="1600" b="0" i="0" u="none" strike="noStrike" kern="1200">
                <a:solidFill>
                  <a:schemeClr val="tx1"/>
                </a:solidFill>
                <a:effectLst/>
                <a:latin typeface="Montserrat" pitchFamily="2" charset="77"/>
                <a:ea typeface="+mn-ea"/>
                <a:cs typeface="+mn-cs"/>
              </a:rPr>
              <a:t>, we currently have over</a:t>
            </a:r>
            <a:r>
              <a:rPr lang="en-GB" sz="1600" b="1" i="0" u="none" strike="noStrike" kern="1200">
                <a:solidFill>
                  <a:schemeClr val="tx1"/>
                </a:solidFill>
                <a:effectLst/>
                <a:latin typeface="Montserrat" pitchFamily="2" charset="77"/>
                <a:ea typeface="+mn-ea"/>
                <a:cs typeface="+mn-cs"/>
              </a:rPr>
              <a:t> 350 employees</a:t>
            </a:r>
            <a:r>
              <a:rPr lang="en-GB" sz="1600" b="0" i="0" u="none" strike="noStrike" kern="1200">
                <a:solidFill>
                  <a:schemeClr val="tx1"/>
                </a:solidFill>
                <a:effectLst/>
                <a:latin typeface="Montserrat" pitchFamily="2" charset="77"/>
                <a:ea typeface="+mn-ea"/>
                <a:cs typeface="+mn-cs"/>
              </a:rPr>
              <a:t>, reaching a milestone in the technology sector by having more than </a:t>
            </a:r>
            <a:r>
              <a:rPr lang="en-GB" sz="1600" b="1" i="0" u="none" strike="noStrike" kern="1200">
                <a:solidFill>
                  <a:schemeClr val="tx1"/>
                </a:solidFill>
                <a:effectLst/>
                <a:latin typeface="Montserrat" pitchFamily="2" charset="77"/>
                <a:ea typeface="+mn-ea"/>
                <a:cs typeface="+mn-cs"/>
              </a:rPr>
              <a:t>10 professionals </a:t>
            </a:r>
            <a:r>
              <a:rPr lang="en-GB" sz="1600" b="0" i="0" u="none" strike="noStrike" kern="1200">
                <a:solidFill>
                  <a:schemeClr val="tx1"/>
                </a:solidFill>
                <a:effectLst/>
                <a:latin typeface="Montserrat" pitchFamily="2" charset="77"/>
                <a:ea typeface="+mn-ea"/>
                <a:cs typeface="+mn-cs"/>
              </a:rPr>
              <a:t>recognized as </a:t>
            </a:r>
            <a:r>
              <a:rPr lang="en-GB" sz="1600" b="1" i="0" u="none" strike="noStrike" kern="1200">
                <a:solidFill>
                  <a:schemeClr val="tx1"/>
                </a:solidFill>
                <a:effectLst/>
                <a:latin typeface="Montserrat" pitchFamily="2" charset="77"/>
                <a:ea typeface="+mn-ea"/>
                <a:cs typeface="+mn-cs"/>
              </a:rPr>
              <a:t>Microsoft MVP</a:t>
            </a:r>
            <a:r>
              <a:rPr lang="en-GB" sz="1600" b="0" i="0" u="none" strike="noStrike" kern="1200">
                <a:solidFill>
                  <a:schemeClr val="tx1"/>
                </a:solidFill>
                <a:effectLst/>
                <a:latin typeface="Montserrat" pitchFamily="2" charset="77"/>
                <a:ea typeface="+mn-ea"/>
                <a:cs typeface="+mn-cs"/>
              </a:rPr>
              <a:t> and over a dozen certifications at business level</a:t>
            </a:r>
            <a:r>
              <a:rPr lang="es-ES" sz="1600" b="0" i="0">
                <a:solidFill>
                  <a:schemeClr val="tx1"/>
                </a:solidFill>
                <a:latin typeface="Montserrat" pitchFamily="2" charset="77"/>
              </a:rPr>
              <a:t>.</a:t>
            </a:r>
          </a:p>
          <a:p>
            <a:pPr algn="l"/>
            <a:endParaRPr lang="es-ES" sz="1600" b="0" i="0">
              <a:solidFill>
                <a:schemeClr val="tx1"/>
              </a:solidFill>
              <a:latin typeface="Montserrat" pitchFamily="2" charset="77"/>
            </a:endParaRPr>
          </a:p>
          <a:p>
            <a:pPr algn="l"/>
            <a:r>
              <a:rPr lang="en-GB" sz="1600" b="0" i="0" u="none" strike="noStrike" kern="1200">
                <a:solidFill>
                  <a:schemeClr val="tx1"/>
                </a:solidFill>
                <a:effectLst/>
                <a:latin typeface="Montserrat" pitchFamily="2" charset="77"/>
                <a:ea typeface="+mn-ea"/>
                <a:cs typeface="+mn-cs"/>
              </a:rPr>
              <a:t>Present in </a:t>
            </a:r>
            <a:r>
              <a:rPr lang="en-GB" sz="1600" b="1" i="0" u="none" strike="noStrike" kern="1200">
                <a:solidFill>
                  <a:schemeClr val="tx1"/>
                </a:solidFill>
                <a:effectLst/>
                <a:latin typeface="Montserrat" pitchFamily="2" charset="77"/>
                <a:ea typeface="+mn-ea"/>
                <a:cs typeface="+mn-cs"/>
              </a:rPr>
              <a:t>Spain, USA, UAE, United Kingdom, Germany and the Netherlands</a:t>
            </a:r>
            <a:r>
              <a:rPr lang="en-GB" sz="1600" b="0" i="0" u="none" strike="noStrike" kern="1200">
                <a:solidFill>
                  <a:schemeClr val="tx1"/>
                </a:solidFill>
                <a:effectLst/>
                <a:latin typeface="Montserrat" pitchFamily="2" charset="77"/>
                <a:ea typeface="+mn-ea"/>
                <a:cs typeface="+mn-cs"/>
              </a:rPr>
              <a:t>, we have developed over 2,000 projects for companies across all industrial vertical</a:t>
            </a:r>
            <a:r>
              <a:rPr lang="es-ES" sz="1600" b="0" i="0">
                <a:solidFill>
                  <a:schemeClr val="tx1"/>
                </a:solidFill>
                <a:latin typeface="Montserrat" pitchFamily="2" charset="77"/>
              </a:rPr>
              <a:t>. </a:t>
            </a:r>
          </a:p>
        </p:txBody>
      </p:sp>
      <p:pic>
        <p:nvPicPr>
          <p:cNvPr id="5" name="Picture 4">
            <a:extLst>
              <a:ext uri="{FF2B5EF4-FFF2-40B4-BE49-F238E27FC236}">
                <a16:creationId xmlns:a16="http://schemas.microsoft.com/office/drawing/2014/main" id="{343A8223-30B5-CD47-A08D-12E67B02079A}"/>
              </a:ext>
            </a:extLst>
          </p:cNvPr>
          <p:cNvPicPr>
            <a:picLocks noChangeAspect="1"/>
          </p:cNvPicPr>
          <p:nvPr userDrawn="1"/>
        </p:nvPicPr>
        <p:blipFill>
          <a:blip r:embed="rId2"/>
          <a:stretch>
            <a:fillRect/>
          </a:stretch>
        </p:blipFill>
        <p:spPr>
          <a:xfrm>
            <a:off x="957729" y="1882140"/>
            <a:ext cx="4445000" cy="3093720"/>
          </a:xfrm>
          <a:prstGeom prst="rect">
            <a:avLst/>
          </a:prstGeom>
        </p:spPr>
      </p:pic>
    </p:spTree>
    <p:extLst>
      <p:ext uri="{BB962C8B-B14F-4D97-AF65-F5344CB8AC3E}">
        <p14:creationId xmlns:p14="http://schemas.microsoft.com/office/powerpoint/2010/main" val="4060110360"/>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02 Plain Concepts Intro">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sp>
        <p:nvSpPr>
          <p:cNvPr id="4" name="CuadroTexto 3">
            <a:extLst>
              <a:ext uri="{FF2B5EF4-FFF2-40B4-BE49-F238E27FC236}">
                <a16:creationId xmlns:a16="http://schemas.microsoft.com/office/drawing/2014/main" id="{2CFF8676-4702-3741-B3E7-1BD6F1A3E787}"/>
              </a:ext>
            </a:extLst>
          </p:cNvPr>
          <p:cNvSpPr txBox="1"/>
          <p:nvPr userDrawn="1"/>
        </p:nvSpPr>
        <p:spPr>
          <a:xfrm>
            <a:off x="5916613" y="1413063"/>
            <a:ext cx="5219700" cy="4031873"/>
          </a:xfrm>
          <a:prstGeom prst="rect">
            <a:avLst/>
          </a:prstGeom>
          <a:noFill/>
        </p:spPr>
        <p:txBody>
          <a:bodyPr wrap="square" rtlCol="0">
            <a:spAutoFit/>
          </a:bodyPr>
          <a:lstStyle/>
          <a:p>
            <a:pPr algn="l"/>
            <a:r>
              <a:rPr lang="en-GB" sz="1600" b="1" i="0" u="none" strike="noStrike" kern="1200" err="1">
                <a:solidFill>
                  <a:schemeClr val="tx1"/>
                </a:solidFill>
                <a:effectLst/>
                <a:latin typeface="Montserrat" pitchFamily="2" charset="77"/>
                <a:ea typeface="+mn-ea"/>
                <a:cs typeface="+mn-cs"/>
              </a:rPr>
              <a:t>Fundada</a:t>
            </a:r>
            <a:r>
              <a:rPr lang="en-GB" sz="1600" b="1" i="0" u="none" strike="noStrike" kern="1200">
                <a:solidFill>
                  <a:schemeClr val="tx1"/>
                </a:solidFill>
                <a:effectLst/>
                <a:latin typeface="Montserrat" pitchFamily="2" charset="77"/>
                <a:ea typeface="+mn-ea"/>
                <a:cs typeface="+mn-cs"/>
              </a:rPr>
              <a:t> </a:t>
            </a:r>
            <a:r>
              <a:rPr lang="en-GB" sz="1600" b="1" i="0" u="none" strike="noStrike" kern="1200" err="1">
                <a:solidFill>
                  <a:schemeClr val="tx1"/>
                </a:solidFill>
                <a:effectLst/>
                <a:latin typeface="Montserrat" pitchFamily="2" charset="77"/>
                <a:ea typeface="+mn-ea"/>
                <a:cs typeface="+mn-cs"/>
              </a:rPr>
              <a:t>en</a:t>
            </a:r>
            <a:r>
              <a:rPr lang="en-GB" sz="1600" b="1" i="0" u="none" strike="noStrike" kern="1200">
                <a:solidFill>
                  <a:schemeClr val="tx1"/>
                </a:solidFill>
                <a:effectLst/>
                <a:latin typeface="Montserrat" pitchFamily="2" charset="77"/>
                <a:ea typeface="+mn-ea"/>
                <a:cs typeface="+mn-cs"/>
              </a:rPr>
              <a:t> 2006 por 4 Microsoft MVPs</a:t>
            </a:r>
            <a:r>
              <a:rPr lang="en-GB" sz="1600" b="0" i="0" u="none" strike="noStrike" kern="1200">
                <a:solidFill>
                  <a:schemeClr val="tx1"/>
                </a:solidFill>
                <a:effectLst/>
                <a:latin typeface="Montserrat" pitchFamily="2" charset="77"/>
                <a:ea typeface="+mn-ea"/>
                <a:cs typeface="+mn-cs"/>
              </a:rPr>
              <a:t>, Plain Concepts </a:t>
            </a:r>
            <a:r>
              <a:rPr lang="en-GB" sz="1600" b="0" i="0" u="none" strike="noStrike" kern="1200" err="1">
                <a:solidFill>
                  <a:schemeClr val="tx1"/>
                </a:solidFill>
                <a:effectLst/>
                <a:latin typeface="Montserrat" pitchFamily="2" charset="77"/>
                <a:ea typeface="+mn-ea"/>
                <a:cs typeface="+mn-cs"/>
              </a:rPr>
              <a:t>fue</a:t>
            </a:r>
            <a:r>
              <a:rPr lang="en-GB" sz="1600" b="0" i="0" u="none" strike="noStrike" kern="1200">
                <a:solidFill>
                  <a:schemeClr val="tx1"/>
                </a:solidFill>
                <a:effectLst/>
                <a:latin typeface="Montserrat" pitchFamily="2" charset="77"/>
                <a:ea typeface="+mn-ea"/>
                <a:cs typeface="+mn-cs"/>
              </a:rPr>
              <a:t> </a:t>
            </a:r>
            <a:r>
              <a:rPr lang="en-GB" sz="1600" b="0" i="0" u="none" strike="noStrike" kern="1200" err="1">
                <a:solidFill>
                  <a:schemeClr val="tx1"/>
                </a:solidFill>
                <a:effectLst/>
                <a:latin typeface="Montserrat" pitchFamily="2" charset="77"/>
                <a:ea typeface="+mn-ea"/>
                <a:cs typeface="+mn-cs"/>
              </a:rPr>
              <a:t>creada</a:t>
            </a:r>
            <a:r>
              <a:rPr lang="en-GB" sz="1600" b="0" i="0" u="none" strike="noStrike" kern="1200">
                <a:solidFill>
                  <a:schemeClr val="tx1"/>
                </a:solidFill>
                <a:effectLst/>
                <a:latin typeface="Montserrat" pitchFamily="2" charset="77"/>
                <a:ea typeface="+mn-ea"/>
                <a:cs typeface="+mn-cs"/>
              </a:rPr>
              <a:t> para </a:t>
            </a:r>
            <a:r>
              <a:rPr lang="en-GB" sz="1600" b="0" i="0" u="none" strike="noStrike" kern="1200" err="1">
                <a:solidFill>
                  <a:schemeClr val="tx1"/>
                </a:solidFill>
                <a:effectLst/>
                <a:latin typeface="Montserrat" pitchFamily="2" charset="77"/>
                <a:ea typeface="+mn-ea"/>
                <a:cs typeface="+mn-cs"/>
              </a:rPr>
              <a:t>ayudar</a:t>
            </a:r>
            <a:r>
              <a:rPr lang="en-GB" sz="1600" b="0" i="0" u="none" strike="noStrike" kern="1200">
                <a:solidFill>
                  <a:schemeClr val="tx1"/>
                </a:solidFill>
                <a:effectLst/>
                <a:latin typeface="Montserrat" pitchFamily="2" charset="77"/>
                <a:ea typeface="+mn-ea"/>
                <a:cs typeface="+mn-cs"/>
              </a:rPr>
              <a:t> a </a:t>
            </a:r>
            <a:r>
              <a:rPr lang="en-GB" sz="1600" b="0" i="0" u="none" strike="noStrike" kern="1200" err="1">
                <a:solidFill>
                  <a:schemeClr val="tx1"/>
                </a:solidFill>
                <a:effectLst/>
                <a:latin typeface="Montserrat" pitchFamily="2" charset="77"/>
                <a:ea typeface="+mn-ea"/>
                <a:cs typeface="+mn-cs"/>
              </a:rPr>
              <a:t>otras</a:t>
            </a:r>
            <a:r>
              <a:rPr lang="en-GB" sz="1600" b="0" i="0" u="none" strike="noStrike" kern="1200">
                <a:solidFill>
                  <a:schemeClr val="tx1"/>
                </a:solidFill>
                <a:effectLst/>
                <a:latin typeface="Montserrat" pitchFamily="2" charset="77"/>
                <a:ea typeface="+mn-ea"/>
                <a:cs typeface="+mn-cs"/>
              </a:rPr>
              <a:t> </a:t>
            </a:r>
            <a:r>
              <a:rPr lang="en-GB" sz="1600" b="0" i="0" u="none" strike="noStrike" kern="1200" err="1">
                <a:solidFill>
                  <a:schemeClr val="tx1"/>
                </a:solidFill>
                <a:effectLst/>
                <a:latin typeface="Montserrat" pitchFamily="2" charset="77"/>
                <a:ea typeface="+mn-ea"/>
                <a:cs typeface="+mn-cs"/>
              </a:rPr>
              <a:t>empresas</a:t>
            </a:r>
            <a:r>
              <a:rPr lang="en-GB" sz="1600" b="0" i="0" u="none" strike="noStrike" kern="1200">
                <a:solidFill>
                  <a:schemeClr val="tx1"/>
                </a:solidFill>
                <a:effectLst/>
                <a:latin typeface="Montserrat" pitchFamily="2" charset="77"/>
                <a:ea typeface="+mn-ea"/>
                <a:cs typeface="+mn-cs"/>
              </a:rPr>
              <a:t> a </a:t>
            </a:r>
            <a:r>
              <a:rPr lang="en-GB" sz="1600" b="0" i="0" u="none" strike="noStrike" kern="1200" err="1">
                <a:solidFill>
                  <a:schemeClr val="tx1"/>
                </a:solidFill>
                <a:effectLst/>
                <a:latin typeface="Montserrat" pitchFamily="2" charset="77"/>
                <a:ea typeface="+mn-ea"/>
                <a:cs typeface="+mn-cs"/>
              </a:rPr>
              <a:t>adoptar</a:t>
            </a:r>
            <a:r>
              <a:rPr lang="en-GB" sz="1600" b="0" i="0" u="none" strike="noStrike" kern="1200">
                <a:solidFill>
                  <a:schemeClr val="tx1"/>
                </a:solidFill>
                <a:effectLst/>
                <a:latin typeface="Montserrat" pitchFamily="2" charset="77"/>
                <a:ea typeface="+mn-ea"/>
                <a:cs typeface="+mn-cs"/>
              </a:rPr>
              <a:t> </a:t>
            </a:r>
            <a:r>
              <a:rPr lang="en-GB" sz="1600" b="0" i="0" u="none" strike="noStrike" kern="1200" err="1">
                <a:solidFill>
                  <a:schemeClr val="tx1"/>
                </a:solidFill>
                <a:effectLst/>
                <a:latin typeface="Montserrat" pitchFamily="2" charset="77"/>
                <a:ea typeface="+mn-ea"/>
                <a:cs typeface="+mn-cs"/>
              </a:rPr>
              <a:t>nuevas</a:t>
            </a:r>
            <a:r>
              <a:rPr lang="en-GB" sz="1600" b="0" i="0" u="none" strike="noStrike" kern="1200">
                <a:solidFill>
                  <a:schemeClr val="tx1"/>
                </a:solidFill>
                <a:effectLst/>
                <a:latin typeface="Montserrat" pitchFamily="2" charset="77"/>
                <a:ea typeface="+mn-ea"/>
                <a:cs typeface="+mn-cs"/>
              </a:rPr>
              <a:t> </a:t>
            </a:r>
            <a:r>
              <a:rPr lang="en-GB" sz="1600" b="0" i="0" u="none" strike="noStrike" kern="1200" err="1">
                <a:solidFill>
                  <a:schemeClr val="tx1"/>
                </a:solidFill>
                <a:effectLst/>
                <a:latin typeface="Montserrat" pitchFamily="2" charset="77"/>
                <a:ea typeface="+mn-ea"/>
                <a:cs typeface="+mn-cs"/>
              </a:rPr>
              <a:t>tecnologías</a:t>
            </a:r>
            <a:r>
              <a:rPr lang="en-GB" sz="1600" b="0" i="0" u="none" strike="noStrike" kern="1200">
                <a:solidFill>
                  <a:schemeClr val="tx1"/>
                </a:solidFill>
                <a:effectLst/>
                <a:latin typeface="Montserrat" pitchFamily="2" charset="77"/>
                <a:ea typeface="+mn-ea"/>
                <a:cs typeface="+mn-cs"/>
              </a:rPr>
              <a:t>, </a:t>
            </a:r>
            <a:r>
              <a:rPr lang="en-GB" sz="1600" b="0" i="0" u="none" strike="noStrike" kern="1200" err="1">
                <a:solidFill>
                  <a:schemeClr val="tx1"/>
                </a:solidFill>
                <a:effectLst/>
                <a:latin typeface="Montserrat" pitchFamily="2" charset="77"/>
                <a:ea typeface="+mn-ea"/>
                <a:cs typeface="+mn-cs"/>
              </a:rPr>
              <a:t>aspirando</a:t>
            </a:r>
            <a:r>
              <a:rPr lang="en-GB" sz="1600" b="0" i="0" u="none" strike="noStrike" kern="1200">
                <a:solidFill>
                  <a:schemeClr val="tx1"/>
                </a:solidFill>
                <a:effectLst/>
                <a:latin typeface="Montserrat" pitchFamily="2" charset="77"/>
                <a:ea typeface="+mn-ea"/>
                <a:cs typeface="+mn-cs"/>
              </a:rPr>
              <a:t> a </a:t>
            </a:r>
            <a:r>
              <a:rPr lang="en-GB" sz="1600" b="0" i="0" u="none" strike="noStrike" kern="1200" err="1">
                <a:solidFill>
                  <a:schemeClr val="tx1"/>
                </a:solidFill>
                <a:effectLst/>
                <a:latin typeface="Montserrat" pitchFamily="2" charset="77"/>
                <a:ea typeface="+mn-ea"/>
                <a:cs typeface="+mn-cs"/>
              </a:rPr>
              <a:t>mejorar</a:t>
            </a:r>
            <a:r>
              <a:rPr lang="en-GB" sz="1600" b="0" i="0" u="none" strike="noStrike" kern="1200">
                <a:solidFill>
                  <a:schemeClr val="tx1"/>
                </a:solidFill>
                <a:effectLst/>
                <a:latin typeface="Montserrat" pitchFamily="2" charset="77"/>
                <a:ea typeface="+mn-ea"/>
                <a:cs typeface="+mn-cs"/>
              </a:rPr>
              <a:t> </a:t>
            </a:r>
            <a:r>
              <a:rPr lang="en-GB" sz="1600" b="0" i="0" u="none" strike="noStrike" kern="1200" err="1">
                <a:solidFill>
                  <a:schemeClr val="tx1"/>
                </a:solidFill>
                <a:effectLst/>
                <a:latin typeface="Montserrat" pitchFamily="2" charset="77"/>
                <a:ea typeface="+mn-ea"/>
                <a:cs typeface="+mn-cs"/>
              </a:rPr>
              <a:t>su</a:t>
            </a:r>
            <a:r>
              <a:rPr lang="en-GB" sz="1600" b="0" i="0" u="none" strike="noStrike" kern="1200">
                <a:solidFill>
                  <a:schemeClr val="tx1"/>
                </a:solidFill>
                <a:effectLst/>
                <a:latin typeface="Montserrat" pitchFamily="2" charset="77"/>
                <a:ea typeface="+mn-ea"/>
                <a:cs typeface="+mn-cs"/>
              </a:rPr>
              <a:t> </a:t>
            </a:r>
            <a:r>
              <a:rPr lang="en-GB" sz="1600" b="0" i="0" u="none" strike="noStrike" kern="1200" err="1">
                <a:solidFill>
                  <a:schemeClr val="tx1"/>
                </a:solidFill>
                <a:effectLst/>
                <a:latin typeface="Montserrat" pitchFamily="2" charset="77"/>
                <a:ea typeface="+mn-ea"/>
                <a:cs typeface="+mn-cs"/>
              </a:rPr>
              <a:t>productividad</a:t>
            </a:r>
            <a:r>
              <a:rPr lang="en-GB" sz="1600" b="0" i="0" u="none" strike="noStrike" kern="1200">
                <a:solidFill>
                  <a:schemeClr val="tx1"/>
                </a:solidFill>
                <a:effectLst/>
                <a:latin typeface="Montserrat" pitchFamily="2" charset="77"/>
                <a:ea typeface="+mn-ea"/>
                <a:cs typeface="+mn-cs"/>
              </a:rPr>
              <a:t> y </a:t>
            </a:r>
            <a:r>
              <a:rPr lang="en-GB" sz="1600" b="0" i="0" u="none" strike="noStrike" kern="1200" err="1">
                <a:solidFill>
                  <a:schemeClr val="tx1"/>
                </a:solidFill>
                <a:effectLst/>
                <a:latin typeface="Montserrat" pitchFamily="2" charset="77"/>
                <a:ea typeface="+mn-ea"/>
                <a:cs typeface="+mn-cs"/>
              </a:rPr>
              <a:t>procesos</a:t>
            </a:r>
            <a:r>
              <a:rPr lang="es-ES" sz="1600">
                <a:solidFill>
                  <a:schemeClr val="tx1"/>
                </a:solidFill>
                <a:latin typeface="Montserrat" pitchFamily="2" charset="77"/>
              </a:rPr>
              <a:t>.</a:t>
            </a:r>
          </a:p>
          <a:p>
            <a:pPr algn="l"/>
            <a:endParaRPr lang="es-ES" sz="1600">
              <a:solidFill>
                <a:schemeClr val="tx1"/>
              </a:solidFill>
              <a:latin typeface="Montserrat" pitchFamily="2" charset="77"/>
            </a:endParaRPr>
          </a:p>
          <a:p>
            <a:pPr algn="l"/>
            <a:r>
              <a:rPr lang="en-GB" sz="1600" b="0" i="0" u="none" strike="noStrike" kern="1200" err="1">
                <a:solidFill>
                  <a:schemeClr val="tx1"/>
                </a:solidFill>
                <a:effectLst/>
                <a:latin typeface="Montserrat" pitchFamily="2" charset="77"/>
                <a:ea typeface="+mn-ea"/>
                <a:cs typeface="+mn-cs"/>
              </a:rPr>
              <a:t>Galardonados</a:t>
            </a:r>
            <a:r>
              <a:rPr lang="en-GB" sz="1600" b="0" i="0" u="none" strike="noStrike" kern="1200">
                <a:solidFill>
                  <a:schemeClr val="tx1"/>
                </a:solidFill>
                <a:effectLst/>
                <a:latin typeface="Montserrat" pitchFamily="2" charset="77"/>
                <a:ea typeface="+mn-ea"/>
                <a:cs typeface="+mn-cs"/>
              </a:rPr>
              <a:t> </a:t>
            </a:r>
            <a:r>
              <a:rPr lang="en-GB" sz="1600" b="0" i="0" u="none" strike="noStrike" kern="1200" err="1">
                <a:solidFill>
                  <a:schemeClr val="tx1"/>
                </a:solidFill>
                <a:effectLst/>
                <a:latin typeface="Montserrat" pitchFamily="2" charset="77"/>
                <a:ea typeface="+mn-ea"/>
                <a:cs typeface="+mn-cs"/>
              </a:rPr>
              <a:t>en</a:t>
            </a:r>
            <a:r>
              <a:rPr lang="en-GB" sz="1600" b="0" i="0" u="none" strike="noStrike" kern="1200">
                <a:solidFill>
                  <a:schemeClr val="tx1"/>
                </a:solidFill>
                <a:effectLst/>
                <a:latin typeface="Montserrat" pitchFamily="2" charset="77"/>
                <a:ea typeface="+mn-ea"/>
                <a:cs typeface="+mn-cs"/>
              </a:rPr>
              <a:t> 2016 </a:t>
            </a:r>
            <a:r>
              <a:rPr lang="en-GB" sz="1600" b="0" i="0" u="none" strike="noStrike" kern="1200" err="1">
                <a:solidFill>
                  <a:schemeClr val="tx1"/>
                </a:solidFill>
                <a:effectLst/>
                <a:latin typeface="Montserrat" pitchFamily="2" charset="77"/>
                <a:ea typeface="+mn-ea"/>
                <a:cs typeface="+mn-cs"/>
              </a:rPr>
              <a:t>como</a:t>
            </a:r>
            <a:r>
              <a:rPr lang="en-GB" sz="1600" b="0" i="0" u="none" strike="noStrike" kern="1200">
                <a:solidFill>
                  <a:schemeClr val="tx1"/>
                </a:solidFill>
                <a:effectLst/>
                <a:latin typeface="Montserrat" pitchFamily="2" charset="77"/>
                <a:ea typeface="+mn-ea"/>
                <a:cs typeface="+mn-cs"/>
              </a:rPr>
              <a:t> </a:t>
            </a:r>
            <a:r>
              <a:rPr lang="en-GB" sz="1600" b="1" i="0" u="none" strike="noStrike" kern="1200">
                <a:solidFill>
                  <a:schemeClr val="tx1"/>
                </a:solidFill>
                <a:effectLst/>
                <a:latin typeface="Montserrat" pitchFamily="2" charset="77"/>
                <a:ea typeface="+mn-ea"/>
                <a:cs typeface="+mn-cs"/>
              </a:rPr>
              <a:t>Microsoft Partner of the Year</a:t>
            </a:r>
            <a:r>
              <a:rPr lang="en-GB" sz="1600" b="0" i="0" u="none" strike="noStrike" kern="1200">
                <a:solidFill>
                  <a:schemeClr val="tx1"/>
                </a:solidFill>
                <a:effectLst/>
                <a:latin typeface="Montserrat" pitchFamily="2" charset="77"/>
                <a:ea typeface="+mn-ea"/>
                <a:cs typeface="+mn-cs"/>
              </a:rPr>
              <a:t>, </a:t>
            </a:r>
            <a:r>
              <a:rPr lang="en-GB" sz="1600" b="0" i="0" u="none" strike="noStrike" kern="1200" err="1">
                <a:solidFill>
                  <a:schemeClr val="tx1"/>
                </a:solidFill>
                <a:effectLst/>
                <a:latin typeface="Montserrat" pitchFamily="2" charset="77"/>
                <a:ea typeface="+mn-ea"/>
                <a:cs typeface="+mn-cs"/>
              </a:rPr>
              <a:t>contamos</a:t>
            </a:r>
            <a:r>
              <a:rPr lang="en-GB" sz="1600" b="0" i="0" u="none" strike="noStrike" kern="1200">
                <a:solidFill>
                  <a:schemeClr val="tx1"/>
                </a:solidFill>
                <a:effectLst/>
                <a:latin typeface="Montserrat" pitchFamily="2" charset="77"/>
                <a:ea typeface="+mn-ea"/>
                <a:cs typeface="+mn-cs"/>
              </a:rPr>
              <a:t> </a:t>
            </a:r>
            <a:r>
              <a:rPr lang="en-GB" sz="1600" b="0" i="0" u="none" strike="noStrike" kern="1200" err="1">
                <a:solidFill>
                  <a:schemeClr val="tx1"/>
                </a:solidFill>
                <a:effectLst/>
                <a:latin typeface="Montserrat" pitchFamily="2" charset="77"/>
                <a:ea typeface="+mn-ea"/>
                <a:cs typeface="+mn-cs"/>
              </a:rPr>
              <a:t>actualmente</a:t>
            </a:r>
            <a:r>
              <a:rPr lang="en-GB" sz="1600" b="0" i="0" u="none" strike="noStrike" kern="1200">
                <a:solidFill>
                  <a:schemeClr val="tx1"/>
                </a:solidFill>
                <a:effectLst/>
                <a:latin typeface="Montserrat" pitchFamily="2" charset="77"/>
                <a:ea typeface="+mn-ea"/>
                <a:cs typeface="+mn-cs"/>
              </a:rPr>
              <a:t> con </a:t>
            </a:r>
            <a:r>
              <a:rPr lang="en-GB" sz="1600" b="0" i="0" u="none" strike="noStrike" kern="1200" err="1">
                <a:solidFill>
                  <a:schemeClr val="tx1"/>
                </a:solidFill>
                <a:effectLst/>
                <a:latin typeface="Montserrat" pitchFamily="2" charset="77"/>
                <a:ea typeface="+mn-ea"/>
                <a:cs typeface="+mn-cs"/>
              </a:rPr>
              <a:t>más</a:t>
            </a:r>
            <a:r>
              <a:rPr lang="en-GB" sz="1600" b="0" i="0" u="none" strike="noStrike" kern="1200">
                <a:solidFill>
                  <a:schemeClr val="tx1"/>
                </a:solidFill>
                <a:effectLst/>
                <a:latin typeface="Montserrat" pitchFamily="2" charset="77"/>
                <a:ea typeface="+mn-ea"/>
                <a:cs typeface="+mn-cs"/>
              </a:rPr>
              <a:t> de </a:t>
            </a:r>
            <a:r>
              <a:rPr lang="en-GB" sz="1600" b="1" i="0" u="none" strike="noStrike" kern="1200">
                <a:solidFill>
                  <a:schemeClr val="tx1"/>
                </a:solidFill>
                <a:effectLst/>
                <a:latin typeface="Montserrat" pitchFamily="2" charset="77"/>
                <a:ea typeface="+mn-ea"/>
                <a:cs typeface="+mn-cs"/>
              </a:rPr>
              <a:t>350 </a:t>
            </a:r>
            <a:r>
              <a:rPr lang="en-GB" sz="1600" b="1" i="0" u="none" strike="noStrike" kern="1200" err="1">
                <a:solidFill>
                  <a:schemeClr val="tx1"/>
                </a:solidFill>
                <a:effectLst/>
                <a:latin typeface="Montserrat" pitchFamily="2" charset="77"/>
                <a:ea typeface="+mn-ea"/>
                <a:cs typeface="+mn-cs"/>
              </a:rPr>
              <a:t>empleados</a:t>
            </a:r>
            <a:r>
              <a:rPr lang="en-GB" sz="1600" b="0" i="0" u="none" strike="noStrike" kern="1200">
                <a:solidFill>
                  <a:schemeClr val="tx1"/>
                </a:solidFill>
                <a:effectLst/>
                <a:latin typeface="Montserrat" pitchFamily="2" charset="77"/>
                <a:ea typeface="+mn-ea"/>
                <a:cs typeface="+mn-cs"/>
              </a:rPr>
              <a:t>, </a:t>
            </a:r>
            <a:r>
              <a:rPr lang="en-GB" sz="1600" b="0" i="0" u="none" strike="noStrike" kern="1200" err="1">
                <a:solidFill>
                  <a:schemeClr val="tx1"/>
                </a:solidFill>
                <a:effectLst/>
                <a:latin typeface="Montserrat" pitchFamily="2" charset="77"/>
                <a:ea typeface="+mn-ea"/>
                <a:cs typeface="+mn-cs"/>
              </a:rPr>
              <a:t>alcanzando</a:t>
            </a:r>
            <a:r>
              <a:rPr lang="en-GB" sz="1600" b="0" i="0" u="none" strike="noStrike" kern="1200">
                <a:solidFill>
                  <a:schemeClr val="tx1"/>
                </a:solidFill>
                <a:effectLst/>
                <a:latin typeface="Montserrat" pitchFamily="2" charset="77"/>
                <a:ea typeface="+mn-ea"/>
                <a:cs typeface="+mn-cs"/>
              </a:rPr>
              <a:t> un </a:t>
            </a:r>
            <a:r>
              <a:rPr lang="en-GB" sz="1600" b="0" i="0" u="none" strike="noStrike" kern="1200" err="1">
                <a:solidFill>
                  <a:schemeClr val="tx1"/>
                </a:solidFill>
                <a:effectLst/>
                <a:latin typeface="Montserrat" pitchFamily="2" charset="77"/>
                <a:ea typeface="+mn-ea"/>
                <a:cs typeface="+mn-cs"/>
              </a:rPr>
              <a:t>hito</a:t>
            </a:r>
            <a:r>
              <a:rPr lang="en-GB" sz="1600" b="0" i="0" u="none" strike="noStrike" kern="1200">
                <a:solidFill>
                  <a:schemeClr val="tx1"/>
                </a:solidFill>
                <a:effectLst/>
                <a:latin typeface="Montserrat" pitchFamily="2" charset="77"/>
                <a:ea typeface="+mn-ea"/>
                <a:cs typeface="+mn-cs"/>
              </a:rPr>
              <a:t> </a:t>
            </a:r>
            <a:r>
              <a:rPr lang="en-GB" sz="1600" b="0" i="0" u="none" strike="noStrike" kern="1200" err="1">
                <a:solidFill>
                  <a:schemeClr val="tx1"/>
                </a:solidFill>
                <a:effectLst/>
                <a:latin typeface="Montserrat" pitchFamily="2" charset="77"/>
                <a:ea typeface="+mn-ea"/>
                <a:cs typeface="+mn-cs"/>
              </a:rPr>
              <a:t>en</a:t>
            </a:r>
            <a:r>
              <a:rPr lang="en-GB" sz="1600" b="0" i="0" u="none" strike="noStrike" kern="1200">
                <a:solidFill>
                  <a:schemeClr val="tx1"/>
                </a:solidFill>
                <a:effectLst/>
                <a:latin typeface="Montserrat" pitchFamily="2" charset="77"/>
                <a:ea typeface="+mn-ea"/>
                <a:cs typeface="+mn-cs"/>
              </a:rPr>
              <a:t> el sector </a:t>
            </a:r>
            <a:r>
              <a:rPr lang="en-GB" sz="1600" b="0" i="0" u="none" strike="noStrike" kern="1200" err="1">
                <a:solidFill>
                  <a:schemeClr val="tx1"/>
                </a:solidFill>
                <a:effectLst/>
                <a:latin typeface="Montserrat" pitchFamily="2" charset="77"/>
                <a:ea typeface="+mn-ea"/>
                <a:cs typeface="+mn-cs"/>
              </a:rPr>
              <a:t>tecnológico</a:t>
            </a:r>
            <a:r>
              <a:rPr lang="en-GB" sz="1600" b="0" i="0" u="none" strike="noStrike" kern="1200">
                <a:solidFill>
                  <a:schemeClr val="tx1"/>
                </a:solidFill>
                <a:effectLst/>
                <a:latin typeface="Montserrat" pitchFamily="2" charset="77"/>
                <a:ea typeface="+mn-ea"/>
                <a:cs typeface="+mn-cs"/>
              </a:rPr>
              <a:t> por </a:t>
            </a:r>
            <a:r>
              <a:rPr lang="en-GB" sz="1600" b="0" i="0" u="none" strike="noStrike" kern="1200" err="1">
                <a:solidFill>
                  <a:schemeClr val="tx1"/>
                </a:solidFill>
                <a:effectLst/>
                <a:latin typeface="Montserrat" pitchFamily="2" charset="77"/>
                <a:ea typeface="+mn-ea"/>
                <a:cs typeface="+mn-cs"/>
              </a:rPr>
              <a:t>tener</a:t>
            </a:r>
            <a:r>
              <a:rPr lang="en-GB" sz="1600" b="0" i="0" u="none" strike="noStrike" kern="1200">
                <a:solidFill>
                  <a:schemeClr val="tx1"/>
                </a:solidFill>
                <a:effectLst/>
                <a:latin typeface="Montserrat" pitchFamily="2" charset="77"/>
                <a:ea typeface="+mn-ea"/>
                <a:cs typeface="+mn-cs"/>
              </a:rPr>
              <a:t> </a:t>
            </a:r>
            <a:r>
              <a:rPr lang="en-GB" sz="1600" b="0" i="0" u="none" strike="noStrike" kern="1200" err="1">
                <a:solidFill>
                  <a:schemeClr val="tx1"/>
                </a:solidFill>
                <a:effectLst/>
                <a:latin typeface="Montserrat" pitchFamily="2" charset="77"/>
                <a:ea typeface="+mn-ea"/>
                <a:cs typeface="+mn-cs"/>
              </a:rPr>
              <a:t>más</a:t>
            </a:r>
            <a:r>
              <a:rPr lang="en-GB" sz="1600" b="0" i="0" u="none" strike="noStrike" kern="1200">
                <a:solidFill>
                  <a:schemeClr val="tx1"/>
                </a:solidFill>
                <a:effectLst/>
                <a:latin typeface="Montserrat" pitchFamily="2" charset="77"/>
                <a:ea typeface="+mn-ea"/>
                <a:cs typeface="+mn-cs"/>
              </a:rPr>
              <a:t> de </a:t>
            </a:r>
            <a:r>
              <a:rPr lang="en-GB" sz="1600" b="1" i="0" u="none" strike="noStrike" kern="1200">
                <a:solidFill>
                  <a:schemeClr val="tx1"/>
                </a:solidFill>
                <a:effectLst/>
                <a:latin typeface="Montserrat" pitchFamily="2" charset="77"/>
                <a:ea typeface="+mn-ea"/>
                <a:cs typeface="+mn-cs"/>
              </a:rPr>
              <a:t>10 </a:t>
            </a:r>
            <a:r>
              <a:rPr lang="en-GB" sz="1600" b="1" i="0" u="none" strike="noStrike" kern="1200" err="1">
                <a:solidFill>
                  <a:schemeClr val="tx1"/>
                </a:solidFill>
                <a:effectLst/>
                <a:latin typeface="Montserrat" pitchFamily="2" charset="77"/>
                <a:ea typeface="+mn-ea"/>
                <a:cs typeface="+mn-cs"/>
              </a:rPr>
              <a:t>profesionales</a:t>
            </a:r>
            <a:r>
              <a:rPr lang="en-GB" sz="1600" b="1" i="0" u="none" strike="noStrike" kern="1200">
                <a:solidFill>
                  <a:schemeClr val="tx1"/>
                </a:solidFill>
                <a:effectLst/>
                <a:latin typeface="Montserrat" pitchFamily="2" charset="77"/>
                <a:ea typeface="+mn-ea"/>
                <a:cs typeface="+mn-cs"/>
              </a:rPr>
              <a:t> </a:t>
            </a:r>
            <a:r>
              <a:rPr lang="en-GB" sz="1600" b="0" i="0" u="none" strike="noStrike" kern="1200" err="1">
                <a:solidFill>
                  <a:schemeClr val="tx1"/>
                </a:solidFill>
                <a:effectLst/>
                <a:latin typeface="Montserrat" pitchFamily="2" charset="77"/>
                <a:ea typeface="+mn-ea"/>
                <a:cs typeface="+mn-cs"/>
              </a:rPr>
              <a:t>reconocidos</a:t>
            </a:r>
            <a:r>
              <a:rPr lang="en-GB" sz="1600" b="0" i="0" u="none" strike="noStrike" kern="1200">
                <a:solidFill>
                  <a:schemeClr val="tx1"/>
                </a:solidFill>
                <a:effectLst/>
                <a:latin typeface="Montserrat" pitchFamily="2" charset="77"/>
                <a:ea typeface="+mn-ea"/>
                <a:cs typeface="+mn-cs"/>
              </a:rPr>
              <a:t> </a:t>
            </a:r>
            <a:r>
              <a:rPr lang="en-GB" sz="1600" b="0" i="0" u="none" strike="noStrike" kern="1200" err="1">
                <a:solidFill>
                  <a:schemeClr val="tx1"/>
                </a:solidFill>
                <a:effectLst/>
                <a:latin typeface="Montserrat" pitchFamily="2" charset="77"/>
                <a:ea typeface="+mn-ea"/>
                <a:cs typeface="+mn-cs"/>
              </a:rPr>
              <a:t>como</a:t>
            </a:r>
            <a:r>
              <a:rPr lang="en-GB" sz="1600" b="0" i="0" u="none" strike="noStrike" kern="1200">
                <a:solidFill>
                  <a:schemeClr val="tx1"/>
                </a:solidFill>
                <a:effectLst/>
                <a:latin typeface="Montserrat" pitchFamily="2" charset="77"/>
                <a:ea typeface="+mn-ea"/>
                <a:cs typeface="+mn-cs"/>
              </a:rPr>
              <a:t> </a:t>
            </a:r>
            <a:r>
              <a:rPr lang="en-GB" sz="1600" b="1" i="0" u="none" strike="noStrike" kern="1200">
                <a:solidFill>
                  <a:schemeClr val="tx1"/>
                </a:solidFill>
                <a:effectLst/>
                <a:latin typeface="Montserrat" pitchFamily="2" charset="77"/>
                <a:ea typeface="+mn-ea"/>
                <a:cs typeface="+mn-cs"/>
              </a:rPr>
              <a:t>Microsoft MVP</a:t>
            </a:r>
            <a:r>
              <a:rPr lang="en-GB" sz="1600" b="0" i="0" u="none" strike="noStrike" kern="1200">
                <a:solidFill>
                  <a:schemeClr val="tx1"/>
                </a:solidFill>
                <a:effectLst/>
                <a:latin typeface="Montserrat" pitchFamily="2" charset="77"/>
                <a:ea typeface="+mn-ea"/>
                <a:cs typeface="+mn-cs"/>
              </a:rPr>
              <a:t> y </a:t>
            </a:r>
            <a:r>
              <a:rPr lang="en-GB" sz="1600" b="0" i="0" u="none" strike="noStrike" kern="1200" err="1">
                <a:solidFill>
                  <a:schemeClr val="tx1"/>
                </a:solidFill>
                <a:effectLst/>
                <a:latin typeface="Montserrat" pitchFamily="2" charset="77"/>
                <a:ea typeface="+mn-ea"/>
                <a:cs typeface="+mn-cs"/>
              </a:rPr>
              <a:t>más</a:t>
            </a:r>
            <a:r>
              <a:rPr lang="en-GB" sz="1600" b="0" i="0" u="none" strike="noStrike" kern="1200">
                <a:solidFill>
                  <a:schemeClr val="tx1"/>
                </a:solidFill>
                <a:effectLst/>
                <a:latin typeface="Montserrat" pitchFamily="2" charset="77"/>
                <a:ea typeface="+mn-ea"/>
                <a:cs typeface="+mn-cs"/>
              </a:rPr>
              <a:t> de una </a:t>
            </a:r>
            <a:r>
              <a:rPr lang="en-GB" sz="1600" b="0" i="0" u="none" strike="noStrike" kern="1200" err="1">
                <a:solidFill>
                  <a:schemeClr val="tx1"/>
                </a:solidFill>
                <a:effectLst/>
                <a:latin typeface="Montserrat" pitchFamily="2" charset="77"/>
                <a:ea typeface="+mn-ea"/>
                <a:cs typeface="+mn-cs"/>
              </a:rPr>
              <a:t>docena</a:t>
            </a:r>
            <a:r>
              <a:rPr lang="en-GB" sz="1600" b="0" i="0" u="none" strike="noStrike" kern="1200">
                <a:solidFill>
                  <a:schemeClr val="tx1"/>
                </a:solidFill>
                <a:effectLst/>
                <a:latin typeface="Montserrat" pitchFamily="2" charset="77"/>
                <a:ea typeface="+mn-ea"/>
                <a:cs typeface="+mn-cs"/>
              </a:rPr>
              <a:t> de </a:t>
            </a:r>
            <a:r>
              <a:rPr lang="en-GB" sz="1600" b="0" i="0" u="none" strike="noStrike" kern="1200" err="1">
                <a:solidFill>
                  <a:schemeClr val="tx1"/>
                </a:solidFill>
                <a:effectLst/>
                <a:latin typeface="Montserrat" pitchFamily="2" charset="77"/>
                <a:ea typeface="+mn-ea"/>
                <a:cs typeface="+mn-cs"/>
              </a:rPr>
              <a:t>certificaciones</a:t>
            </a:r>
            <a:r>
              <a:rPr lang="en-GB" sz="1600" b="0" i="0" u="none" strike="noStrike" kern="1200">
                <a:solidFill>
                  <a:schemeClr val="tx1"/>
                </a:solidFill>
                <a:effectLst/>
                <a:latin typeface="Montserrat" pitchFamily="2" charset="77"/>
                <a:ea typeface="+mn-ea"/>
                <a:cs typeface="+mn-cs"/>
              </a:rPr>
              <a:t> a </a:t>
            </a:r>
            <a:r>
              <a:rPr lang="en-GB" sz="1600" b="0" i="0" u="none" strike="noStrike" kern="1200" err="1">
                <a:solidFill>
                  <a:schemeClr val="tx1"/>
                </a:solidFill>
                <a:effectLst/>
                <a:latin typeface="Montserrat" pitchFamily="2" charset="77"/>
                <a:ea typeface="+mn-ea"/>
                <a:cs typeface="+mn-cs"/>
              </a:rPr>
              <a:t>nivel</a:t>
            </a:r>
            <a:r>
              <a:rPr lang="en-GB" sz="1600" b="0" i="0" u="none" strike="noStrike" kern="1200">
                <a:solidFill>
                  <a:schemeClr val="tx1"/>
                </a:solidFill>
                <a:effectLst/>
                <a:latin typeface="Montserrat" pitchFamily="2" charset="77"/>
                <a:ea typeface="+mn-ea"/>
                <a:cs typeface="+mn-cs"/>
              </a:rPr>
              <a:t> de </a:t>
            </a:r>
            <a:r>
              <a:rPr lang="en-GB" sz="1600" b="0" i="0" u="none" strike="noStrike" kern="1200" err="1">
                <a:solidFill>
                  <a:schemeClr val="tx1"/>
                </a:solidFill>
                <a:effectLst/>
                <a:latin typeface="Montserrat" pitchFamily="2" charset="77"/>
                <a:ea typeface="+mn-ea"/>
                <a:cs typeface="+mn-cs"/>
              </a:rPr>
              <a:t>negocio</a:t>
            </a:r>
            <a:r>
              <a:rPr lang="en-GB" sz="1600" b="0" i="0" u="none" strike="noStrike" kern="1200">
                <a:solidFill>
                  <a:schemeClr val="tx1"/>
                </a:solidFill>
                <a:effectLst/>
                <a:latin typeface="Montserrat" pitchFamily="2" charset="77"/>
                <a:ea typeface="+mn-ea"/>
                <a:cs typeface="+mn-cs"/>
              </a:rPr>
              <a:t>.</a:t>
            </a:r>
            <a:endParaRPr lang="es-ES" sz="1600">
              <a:solidFill>
                <a:schemeClr val="tx1"/>
              </a:solidFill>
              <a:latin typeface="Montserrat" pitchFamily="2" charset="77"/>
            </a:endParaRPr>
          </a:p>
          <a:p>
            <a:pPr algn="l"/>
            <a:endParaRPr lang="es-ES" sz="1600">
              <a:solidFill>
                <a:schemeClr val="tx1"/>
              </a:solidFill>
              <a:latin typeface="Montserrat" pitchFamily="2" charset="77"/>
            </a:endParaRPr>
          </a:p>
          <a:p>
            <a:pPr algn="l"/>
            <a:r>
              <a:rPr lang="en-GB" sz="1600" b="0" i="0" u="none" strike="noStrike" kern="1200">
                <a:solidFill>
                  <a:schemeClr val="tx1"/>
                </a:solidFill>
                <a:effectLst/>
                <a:latin typeface="Montserrat" pitchFamily="2" charset="77"/>
                <a:ea typeface="+mn-ea"/>
                <a:cs typeface="+mn-cs"/>
              </a:rPr>
              <a:t>Con </a:t>
            </a:r>
            <a:r>
              <a:rPr lang="en-GB" sz="1600" b="0" i="0" u="none" strike="noStrike" kern="1200" err="1">
                <a:solidFill>
                  <a:schemeClr val="tx1"/>
                </a:solidFill>
                <a:effectLst/>
                <a:latin typeface="Montserrat" pitchFamily="2" charset="77"/>
                <a:ea typeface="+mn-ea"/>
                <a:cs typeface="+mn-cs"/>
              </a:rPr>
              <a:t>presencia</a:t>
            </a:r>
            <a:r>
              <a:rPr lang="en-GB" sz="1600" b="0" i="0" u="none" strike="noStrike" kern="1200">
                <a:solidFill>
                  <a:schemeClr val="tx1"/>
                </a:solidFill>
                <a:effectLst/>
                <a:latin typeface="Montserrat" pitchFamily="2" charset="77"/>
                <a:ea typeface="+mn-ea"/>
                <a:cs typeface="+mn-cs"/>
              </a:rPr>
              <a:t> </a:t>
            </a:r>
            <a:r>
              <a:rPr lang="en-GB" sz="1600" b="0" i="0" u="none" strike="noStrike" kern="1200" err="1">
                <a:solidFill>
                  <a:schemeClr val="tx1"/>
                </a:solidFill>
                <a:effectLst/>
                <a:latin typeface="Montserrat" pitchFamily="2" charset="77"/>
                <a:ea typeface="+mn-ea"/>
                <a:cs typeface="+mn-cs"/>
              </a:rPr>
              <a:t>en</a:t>
            </a:r>
            <a:r>
              <a:rPr lang="en-GB" sz="1600" b="0" i="0" u="none" strike="noStrike" kern="1200">
                <a:solidFill>
                  <a:schemeClr val="tx1"/>
                </a:solidFill>
                <a:effectLst/>
                <a:latin typeface="Montserrat" pitchFamily="2" charset="77"/>
                <a:ea typeface="+mn-ea"/>
                <a:cs typeface="+mn-cs"/>
              </a:rPr>
              <a:t> </a:t>
            </a:r>
            <a:r>
              <a:rPr lang="en-GB" sz="1600" b="1" i="0" u="none" strike="noStrike" kern="1200" err="1">
                <a:solidFill>
                  <a:schemeClr val="tx1"/>
                </a:solidFill>
                <a:effectLst/>
                <a:latin typeface="Montserrat" pitchFamily="2" charset="77"/>
                <a:ea typeface="+mn-ea"/>
                <a:cs typeface="+mn-cs"/>
              </a:rPr>
              <a:t>España</a:t>
            </a:r>
            <a:r>
              <a:rPr lang="en-GB" sz="1600" b="1" i="0" u="none" strike="noStrike" kern="1200">
                <a:solidFill>
                  <a:schemeClr val="tx1"/>
                </a:solidFill>
                <a:effectLst/>
                <a:latin typeface="Montserrat" pitchFamily="2" charset="77"/>
                <a:ea typeface="+mn-ea"/>
                <a:cs typeface="+mn-cs"/>
              </a:rPr>
              <a:t>, </a:t>
            </a:r>
            <a:r>
              <a:rPr lang="en-GB" sz="1600" b="1" i="0" u="none" strike="noStrike" kern="1200" err="1">
                <a:solidFill>
                  <a:schemeClr val="tx1"/>
                </a:solidFill>
                <a:effectLst/>
                <a:latin typeface="Montserrat" pitchFamily="2" charset="77"/>
                <a:ea typeface="+mn-ea"/>
                <a:cs typeface="+mn-cs"/>
              </a:rPr>
              <a:t>Estados</a:t>
            </a:r>
            <a:r>
              <a:rPr lang="en-GB" sz="1600" b="1" i="0" u="none" strike="noStrike" kern="1200">
                <a:solidFill>
                  <a:schemeClr val="tx1"/>
                </a:solidFill>
                <a:effectLst/>
                <a:latin typeface="Montserrat" pitchFamily="2" charset="77"/>
                <a:ea typeface="+mn-ea"/>
                <a:cs typeface="+mn-cs"/>
              </a:rPr>
              <a:t> Unidos, EAU, </a:t>
            </a:r>
            <a:r>
              <a:rPr lang="en-GB" sz="1600" b="1" i="0" u="none" strike="noStrike" kern="1200" err="1">
                <a:solidFill>
                  <a:schemeClr val="tx1"/>
                </a:solidFill>
                <a:effectLst/>
                <a:latin typeface="Montserrat" pitchFamily="2" charset="77"/>
                <a:ea typeface="+mn-ea"/>
                <a:cs typeface="+mn-cs"/>
              </a:rPr>
              <a:t>Reino</a:t>
            </a:r>
            <a:r>
              <a:rPr lang="en-GB" sz="1600" b="1" i="0" u="none" strike="noStrike" kern="1200">
                <a:solidFill>
                  <a:schemeClr val="tx1"/>
                </a:solidFill>
                <a:effectLst/>
                <a:latin typeface="Montserrat" pitchFamily="2" charset="77"/>
                <a:ea typeface="+mn-ea"/>
                <a:cs typeface="+mn-cs"/>
              </a:rPr>
              <a:t> </a:t>
            </a:r>
            <a:r>
              <a:rPr lang="en-GB" sz="1600" b="1" i="0" u="none" strike="noStrike" kern="1200" err="1">
                <a:solidFill>
                  <a:schemeClr val="tx1"/>
                </a:solidFill>
                <a:effectLst/>
                <a:latin typeface="Montserrat" pitchFamily="2" charset="77"/>
                <a:ea typeface="+mn-ea"/>
                <a:cs typeface="+mn-cs"/>
              </a:rPr>
              <a:t>Unido</a:t>
            </a:r>
            <a:r>
              <a:rPr lang="en-GB" sz="1600" b="1" i="0" u="none" strike="noStrike" kern="1200">
                <a:solidFill>
                  <a:schemeClr val="tx1"/>
                </a:solidFill>
                <a:effectLst/>
                <a:latin typeface="Montserrat" pitchFamily="2" charset="77"/>
                <a:ea typeface="+mn-ea"/>
                <a:cs typeface="+mn-cs"/>
              </a:rPr>
              <a:t>, </a:t>
            </a:r>
            <a:r>
              <a:rPr lang="en-GB" sz="1600" b="1" i="0" u="none" strike="noStrike" kern="1200" err="1">
                <a:solidFill>
                  <a:schemeClr val="tx1"/>
                </a:solidFill>
                <a:effectLst/>
                <a:latin typeface="Montserrat" pitchFamily="2" charset="77"/>
                <a:ea typeface="+mn-ea"/>
                <a:cs typeface="+mn-cs"/>
              </a:rPr>
              <a:t>Alemania</a:t>
            </a:r>
            <a:r>
              <a:rPr lang="en-GB" sz="1600" b="1" i="0" u="none" strike="noStrike" kern="1200">
                <a:solidFill>
                  <a:schemeClr val="tx1"/>
                </a:solidFill>
                <a:effectLst/>
                <a:latin typeface="Montserrat" pitchFamily="2" charset="77"/>
                <a:ea typeface="+mn-ea"/>
                <a:cs typeface="+mn-cs"/>
              </a:rPr>
              <a:t> y los </a:t>
            </a:r>
            <a:r>
              <a:rPr lang="en-GB" sz="1600" b="1" i="0" u="none" strike="noStrike" kern="1200" err="1">
                <a:solidFill>
                  <a:schemeClr val="tx1"/>
                </a:solidFill>
                <a:effectLst/>
                <a:latin typeface="Montserrat" pitchFamily="2" charset="77"/>
                <a:ea typeface="+mn-ea"/>
                <a:cs typeface="+mn-cs"/>
              </a:rPr>
              <a:t>Países</a:t>
            </a:r>
            <a:r>
              <a:rPr lang="en-GB" sz="1600" b="1" i="0" u="none" strike="noStrike" kern="1200">
                <a:solidFill>
                  <a:schemeClr val="tx1"/>
                </a:solidFill>
                <a:effectLst/>
                <a:latin typeface="Montserrat" pitchFamily="2" charset="77"/>
                <a:ea typeface="+mn-ea"/>
                <a:cs typeface="+mn-cs"/>
              </a:rPr>
              <a:t> </a:t>
            </a:r>
            <a:r>
              <a:rPr lang="en-GB" sz="1600" b="1" i="0" u="none" strike="noStrike" kern="1200" err="1">
                <a:solidFill>
                  <a:schemeClr val="tx1"/>
                </a:solidFill>
                <a:effectLst/>
                <a:latin typeface="Montserrat" pitchFamily="2" charset="77"/>
                <a:ea typeface="+mn-ea"/>
                <a:cs typeface="+mn-cs"/>
              </a:rPr>
              <a:t>Bajos</a:t>
            </a:r>
            <a:r>
              <a:rPr lang="en-GB" sz="1600" b="0" i="0" u="none" strike="noStrike" kern="1200">
                <a:solidFill>
                  <a:schemeClr val="tx1"/>
                </a:solidFill>
                <a:effectLst/>
                <a:latin typeface="Montserrat" pitchFamily="2" charset="77"/>
                <a:ea typeface="+mn-ea"/>
                <a:cs typeface="+mn-cs"/>
              </a:rPr>
              <a:t>, </a:t>
            </a:r>
            <a:r>
              <a:rPr lang="en-GB" sz="1600" b="0" i="0" u="none" strike="noStrike" kern="1200" err="1">
                <a:solidFill>
                  <a:schemeClr val="tx1"/>
                </a:solidFill>
                <a:effectLst/>
                <a:latin typeface="Montserrat" pitchFamily="2" charset="77"/>
                <a:ea typeface="+mn-ea"/>
                <a:cs typeface="+mn-cs"/>
              </a:rPr>
              <a:t>hemos</a:t>
            </a:r>
            <a:r>
              <a:rPr lang="en-GB" sz="1600" b="0" i="0" u="none" strike="noStrike" kern="1200">
                <a:solidFill>
                  <a:schemeClr val="tx1"/>
                </a:solidFill>
                <a:effectLst/>
                <a:latin typeface="Montserrat" pitchFamily="2" charset="77"/>
                <a:ea typeface="+mn-ea"/>
                <a:cs typeface="+mn-cs"/>
              </a:rPr>
              <a:t> </a:t>
            </a:r>
            <a:r>
              <a:rPr lang="en-GB" sz="1600" b="0" i="0" u="none" strike="noStrike" kern="1200" err="1">
                <a:solidFill>
                  <a:schemeClr val="tx1"/>
                </a:solidFill>
                <a:effectLst/>
                <a:latin typeface="Montserrat" pitchFamily="2" charset="77"/>
                <a:ea typeface="+mn-ea"/>
                <a:cs typeface="+mn-cs"/>
              </a:rPr>
              <a:t>desarrollado</a:t>
            </a:r>
            <a:r>
              <a:rPr lang="en-GB" sz="1600" b="0" i="0" u="none" strike="noStrike" kern="1200">
                <a:solidFill>
                  <a:schemeClr val="tx1"/>
                </a:solidFill>
                <a:effectLst/>
                <a:latin typeface="Montserrat" pitchFamily="2" charset="77"/>
                <a:ea typeface="+mn-ea"/>
                <a:cs typeface="+mn-cs"/>
              </a:rPr>
              <a:t> </a:t>
            </a:r>
            <a:r>
              <a:rPr lang="en-GB" sz="1600" b="0" i="0" u="none" strike="noStrike" kern="1200" err="1">
                <a:solidFill>
                  <a:schemeClr val="tx1"/>
                </a:solidFill>
                <a:effectLst/>
                <a:latin typeface="Montserrat" pitchFamily="2" charset="77"/>
                <a:ea typeface="+mn-ea"/>
                <a:cs typeface="+mn-cs"/>
              </a:rPr>
              <a:t>más</a:t>
            </a:r>
            <a:r>
              <a:rPr lang="en-GB" sz="1600" b="0" i="0" u="none" strike="noStrike" kern="1200">
                <a:solidFill>
                  <a:schemeClr val="tx1"/>
                </a:solidFill>
                <a:effectLst/>
                <a:latin typeface="Montserrat" pitchFamily="2" charset="77"/>
                <a:ea typeface="+mn-ea"/>
                <a:cs typeface="+mn-cs"/>
              </a:rPr>
              <a:t> de 2.000 </a:t>
            </a:r>
            <a:r>
              <a:rPr lang="en-GB" sz="1600" b="0" i="0" u="none" strike="noStrike" kern="1200" err="1">
                <a:solidFill>
                  <a:schemeClr val="tx1"/>
                </a:solidFill>
                <a:effectLst/>
                <a:latin typeface="Montserrat" pitchFamily="2" charset="77"/>
                <a:ea typeface="+mn-ea"/>
                <a:cs typeface="+mn-cs"/>
              </a:rPr>
              <a:t>proyectos</a:t>
            </a:r>
            <a:r>
              <a:rPr lang="en-GB" sz="1600" b="0" i="0" u="none" strike="noStrike" kern="1200">
                <a:solidFill>
                  <a:schemeClr val="tx1"/>
                </a:solidFill>
                <a:effectLst/>
                <a:latin typeface="Montserrat" pitchFamily="2" charset="77"/>
                <a:ea typeface="+mn-ea"/>
                <a:cs typeface="+mn-cs"/>
              </a:rPr>
              <a:t> para </a:t>
            </a:r>
            <a:r>
              <a:rPr lang="en-GB" sz="1600" b="0" i="0" u="none" strike="noStrike" kern="1200" err="1">
                <a:solidFill>
                  <a:schemeClr val="tx1"/>
                </a:solidFill>
                <a:effectLst/>
                <a:latin typeface="Montserrat" pitchFamily="2" charset="77"/>
                <a:ea typeface="+mn-ea"/>
                <a:cs typeface="+mn-cs"/>
              </a:rPr>
              <a:t>empresas</a:t>
            </a:r>
            <a:r>
              <a:rPr lang="en-GB" sz="1600" b="0" i="0" u="none" strike="noStrike" kern="1200">
                <a:solidFill>
                  <a:schemeClr val="tx1"/>
                </a:solidFill>
                <a:effectLst/>
                <a:latin typeface="Montserrat" pitchFamily="2" charset="77"/>
                <a:ea typeface="+mn-ea"/>
                <a:cs typeface="+mn-cs"/>
              </a:rPr>
              <a:t> de </a:t>
            </a:r>
            <a:r>
              <a:rPr lang="en-GB" sz="1600" b="0" i="0" u="none" strike="noStrike" kern="1200" err="1">
                <a:solidFill>
                  <a:schemeClr val="tx1"/>
                </a:solidFill>
                <a:effectLst/>
                <a:latin typeface="Montserrat" pitchFamily="2" charset="77"/>
                <a:ea typeface="+mn-ea"/>
                <a:cs typeface="+mn-cs"/>
              </a:rPr>
              <a:t>todo</a:t>
            </a:r>
            <a:r>
              <a:rPr lang="en-GB" sz="1600" b="0" i="0" u="none" strike="noStrike" kern="1200">
                <a:solidFill>
                  <a:schemeClr val="tx1"/>
                </a:solidFill>
                <a:effectLst/>
                <a:latin typeface="Montserrat" pitchFamily="2" charset="77"/>
                <a:ea typeface="+mn-ea"/>
                <a:cs typeface="+mn-cs"/>
              </a:rPr>
              <a:t> </a:t>
            </a:r>
            <a:r>
              <a:rPr lang="en-GB" sz="1600" b="0" i="0" u="none" strike="noStrike" kern="1200" err="1">
                <a:solidFill>
                  <a:schemeClr val="tx1"/>
                </a:solidFill>
                <a:effectLst/>
                <a:latin typeface="Montserrat" pitchFamily="2" charset="77"/>
                <a:ea typeface="+mn-ea"/>
                <a:cs typeface="+mn-cs"/>
              </a:rPr>
              <a:t>tipo</a:t>
            </a:r>
            <a:r>
              <a:rPr lang="en-GB" sz="1600" b="0" i="0" u="none" strike="noStrike" kern="1200">
                <a:solidFill>
                  <a:schemeClr val="tx1"/>
                </a:solidFill>
                <a:effectLst/>
                <a:latin typeface="Montserrat" pitchFamily="2" charset="77"/>
                <a:ea typeface="+mn-ea"/>
                <a:cs typeface="+mn-cs"/>
              </a:rPr>
              <a:t> de </a:t>
            </a:r>
            <a:r>
              <a:rPr lang="en-GB" sz="1600" b="0" i="0" u="none" strike="noStrike" kern="1200" err="1">
                <a:solidFill>
                  <a:schemeClr val="tx1"/>
                </a:solidFill>
                <a:effectLst/>
                <a:latin typeface="Montserrat" pitchFamily="2" charset="77"/>
                <a:ea typeface="+mn-ea"/>
                <a:cs typeface="+mn-cs"/>
              </a:rPr>
              <a:t>sectores</a:t>
            </a:r>
            <a:r>
              <a:rPr lang="en-GB" sz="1600" b="0" i="0" u="none" strike="noStrike" kern="1200">
                <a:solidFill>
                  <a:schemeClr val="tx1"/>
                </a:solidFill>
                <a:effectLst/>
                <a:latin typeface="Montserrat" pitchFamily="2" charset="77"/>
                <a:ea typeface="+mn-ea"/>
                <a:cs typeface="+mn-cs"/>
              </a:rPr>
              <a:t>.</a:t>
            </a:r>
            <a:r>
              <a:rPr lang="es-ES" sz="1600">
                <a:solidFill>
                  <a:schemeClr val="tx1"/>
                </a:solidFill>
                <a:latin typeface="Montserrat" pitchFamily="2" charset="77"/>
              </a:rPr>
              <a:t> </a:t>
            </a:r>
          </a:p>
        </p:txBody>
      </p:sp>
      <p:pic>
        <p:nvPicPr>
          <p:cNvPr id="5" name="Picture 4">
            <a:extLst>
              <a:ext uri="{FF2B5EF4-FFF2-40B4-BE49-F238E27FC236}">
                <a16:creationId xmlns:a16="http://schemas.microsoft.com/office/drawing/2014/main" id="{343A8223-30B5-CD47-A08D-12E67B02079A}"/>
              </a:ext>
            </a:extLst>
          </p:cNvPr>
          <p:cNvPicPr>
            <a:picLocks noChangeAspect="1"/>
          </p:cNvPicPr>
          <p:nvPr userDrawn="1"/>
        </p:nvPicPr>
        <p:blipFill>
          <a:blip r:embed="rId2"/>
          <a:stretch>
            <a:fillRect/>
          </a:stretch>
        </p:blipFill>
        <p:spPr>
          <a:xfrm>
            <a:off x="957729" y="1882140"/>
            <a:ext cx="4445000" cy="3093720"/>
          </a:xfrm>
          <a:prstGeom prst="rect">
            <a:avLst/>
          </a:prstGeom>
        </p:spPr>
      </p:pic>
    </p:spTree>
    <p:extLst>
      <p:ext uri="{BB962C8B-B14F-4D97-AF65-F5344CB8AC3E}">
        <p14:creationId xmlns:p14="http://schemas.microsoft.com/office/powerpoint/2010/main" val="872066147"/>
      </p:ext>
    </p:extLst>
  </p:cSld>
  <p:clrMapOvr>
    <a:masterClrMapping/>
  </p:clrMapOvr>
  <p:extLst>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03 About us">
    <p:spTree>
      <p:nvGrpSpPr>
        <p:cNvPr id="1" name=""/>
        <p:cNvGrpSpPr/>
        <p:nvPr/>
      </p:nvGrpSpPr>
      <p:grpSpPr>
        <a:xfrm>
          <a:off x="0" y="0"/>
          <a:ext cx="0" cy="0"/>
          <a:chOff x="0" y="0"/>
          <a:chExt cx="0" cy="0"/>
        </a:xfrm>
      </p:grpSpPr>
      <p:pic>
        <p:nvPicPr>
          <p:cNvPr id="25" name="Imagen 24">
            <a:extLst>
              <a:ext uri="{FF2B5EF4-FFF2-40B4-BE49-F238E27FC236}">
                <a16:creationId xmlns:a16="http://schemas.microsoft.com/office/drawing/2014/main" id="{75A20E86-F217-144E-AFA8-21D3B021F292}"/>
              </a:ext>
            </a:extLst>
          </p:cNvPr>
          <p:cNvPicPr>
            <a:picLocks noChangeAspect="1"/>
          </p:cNvPicPr>
          <p:nvPr userDrawn="1"/>
        </p:nvPicPr>
        <p:blipFill>
          <a:blip r:embed="rId2"/>
          <a:stretch>
            <a:fillRect/>
          </a:stretch>
        </p:blipFill>
        <p:spPr>
          <a:xfrm>
            <a:off x="5916613" y="1348342"/>
            <a:ext cx="330200" cy="349250"/>
          </a:xfrm>
          <a:prstGeom prst="rect">
            <a:avLst/>
          </a:prstGeom>
        </p:spPr>
      </p:pic>
      <p:sp>
        <p:nvSpPr>
          <p:cNvPr id="26" name="CuadroTexto 25">
            <a:extLst>
              <a:ext uri="{FF2B5EF4-FFF2-40B4-BE49-F238E27FC236}">
                <a16:creationId xmlns:a16="http://schemas.microsoft.com/office/drawing/2014/main" id="{21D07DE0-FB0D-7E41-B7A8-A351C7E56847}"/>
              </a:ext>
            </a:extLst>
          </p:cNvPr>
          <p:cNvSpPr txBox="1"/>
          <p:nvPr userDrawn="1"/>
        </p:nvSpPr>
        <p:spPr>
          <a:xfrm>
            <a:off x="6374530" y="1338817"/>
            <a:ext cx="1919672" cy="400110"/>
          </a:xfrm>
          <a:prstGeom prst="rect">
            <a:avLst/>
          </a:prstGeom>
          <a:noFill/>
        </p:spPr>
        <p:txBody>
          <a:bodyPr wrap="square" rtlCol="0">
            <a:spAutoFit/>
          </a:bodyPr>
          <a:lstStyle/>
          <a:p>
            <a:r>
              <a:rPr lang="es-ES" sz="2000" b="0" i="0">
                <a:latin typeface="Montserrat Bold" panose="00000800000000000000" pitchFamily="2" charset="0"/>
              </a:rPr>
              <a:t>2006</a:t>
            </a:r>
          </a:p>
        </p:txBody>
      </p:sp>
      <p:sp>
        <p:nvSpPr>
          <p:cNvPr id="27" name="CuadroTexto 26">
            <a:extLst>
              <a:ext uri="{FF2B5EF4-FFF2-40B4-BE49-F238E27FC236}">
                <a16:creationId xmlns:a16="http://schemas.microsoft.com/office/drawing/2014/main" id="{33955650-E9B3-6E47-9122-92091AD61289}"/>
              </a:ext>
            </a:extLst>
          </p:cNvPr>
          <p:cNvSpPr txBox="1"/>
          <p:nvPr userDrawn="1"/>
        </p:nvSpPr>
        <p:spPr>
          <a:xfrm>
            <a:off x="6344738" y="1738927"/>
            <a:ext cx="2358687" cy="1077218"/>
          </a:xfrm>
          <a:prstGeom prst="rect">
            <a:avLst/>
          </a:prstGeom>
          <a:noFill/>
        </p:spPr>
        <p:txBody>
          <a:bodyPr wrap="square" rtlCol="0">
            <a:spAutoFit/>
          </a:bodyPr>
          <a:lstStyle/>
          <a:p>
            <a:r>
              <a:rPr lang="es-ES" sz="1600">
                <a:latin typeface="Montserrat" pitchFamily="2" charset="77"/>
              </a:rPr>
              <a:t>Somos una empresa tecnológica fundada en 2006 por 4 MVP de Microsoft.</a:t>
            </a:r>
          </a:p>
        </p:txBody>
      </p:sp>
      <p:pic>
        <p:nvPicPr>
          <p:cNvPr id="28" name="Imagen 27">
            <a:extLst>
              <a:ext uri="{FF2B5EF4-FFF2-40B4-BE49-F238E27FC236}">
                <a16:creationId xmlns:a16="http://schemas.microsoft.com/office/drawing/2014/main" id="{175D7264-1FFB-1246-B67B-78F04BEB0BB0}"/>
              </a:ext>
            </a:extLst>
          </p:cNvPr>
          <p:cNvPicPr>
            <a:picLocks noChangeAspect="1"/>
          </p:cNvPicPr>
          <p:nvPr userDrawn="1"/>
        </p:nvPicPr>
        <p:blipFill>
          <a:blip r:embed="rId3"/>
          <a:stretch>
            <a:fillRect/>
          </a:stretch>
        </p:blipFill>
        <p:spPr>
          <a:xfrm>
            <a:off x="9043331" y="1338817"/>
            <a:ext cx="349250" cy="368300"/>
          </a:xfrm>
          <a:prstGeom prst="rect">
            <a:avLst/>
          </a:prstGeom>
        </p:spPr>
      </p:pic>
      <p:sp>
        <p:nvSpPr>
          <p:cNvPr id="29" name="CuadroTexto 28">
            <a:extLst>
              <a:ext uri="{FF2B5EF4-FFF2-40B4-BE49-F238E27FC236}">
                <a16:creationId xmlns:a16="http://schemas.microsoft.com/office/drawing/2014/main" id="{72642D1E-F914-F54A-9240-2B5A5BD737A4}"/>
              </a:ext>
            </a:extLst>
          </p:cNvPr>
          <p:cNvSpPr txBox="1"/>
          <p:nvPr userDrawn="1"/>
        </p:nvSpPr>
        <p:spPr>
          <a:xfrm>
            <a:off x="9557015" y="1338817"/>
            <a:ext cx="1919672" cy="400110"/>
          </a:xfrm>
          <a:prstGeom prst="rect">
            <a:avLst/>
          </a:prstGeom>
          <a:noFill/>
        </p:spPr>
        <p:txBody>
          <a:bodyPr wrap="square" rtlCol="0">
            <a:spAutoFit/>
          </a:bodyPr>
          <a:lstStyle/>
          <a:p>
            <a:r>
              <a:rPr lang="es-ES" sz="2000" b="0" i="0">
                <a:latin typeface="Montserrat Bold" panose="00000800000000000000" pitchFamily="2" charset="0"/>
              </a:rPr>
              <a:t>350+</a:t>
            </a:r>
          </a:p>
        </p:txBody>
      </p:sp>
      <p:sp>
        <p:nvSpPr>
          <p:cNvPr id="30" name="CuadroTexto 29">
            <a:extLst>
              <a:ext uri="{FF2B5EF4-FFF2-40B4-BE49-F238E27FC236}">
                <a16:creationId xmlns:a16="http://schemas.microsoft.com/office/drawing/2014/main" id="{0BA6EC34-823C-3348-8E19-901BA129CE82}"/>
              </a:ext>
            </a:extLst>
          </p:cNvPr>
          <p:cNvSpPr txBox="1"/>
          <p:nvPr userDrawn="1"/>
        </p:nvSpPr>
        <p:spPr>
          <a:xfrm>
            <a:off x="9557014" y="1707117"/>
            <a:ext cx="2146851" cy="1323439"/>
          </a:xfrm>
          <a:prstGeom prst="rect">
            <a:avLst/>
          </a:prstGeom>
          <a:noFill/>
        </p:spPr>
        <p:txBody>
          <a:bodyPr wrap="square" rtlCol="0">
            <a:spAutoFit/>
          </a:bodyPr>
          <a:lstStyle/>
          <a:p>
            <a:r>
              <a:rPr lang="es-ES" sz="1600">
                <a:latin typeface="Montserrat" pitchFamily="2" charset="77"/>
              </a:rPr>
              <a:t>Con más de 350 empleados seguimos en continuo crecimiento.</a:t>
            </a:r>
          </a:p>
        </p:txBody>
      </p:sp>
      <p:pic>
        <p:nvPicPr>
          <p:cNvPr id="34" name="Imagen 33">
            <a:extLst>
              <a:ext uri="{FF2B5EF4-FFF2-40B4-BE49-F238E27FC236}">
                <a16:creationId xmlns:a16="http://schemas.microsoft.com/office/drawing/2014/main" id="{6DC49FE0-BBD3-D242-BC19-EF28056A7B23}"/>
              </a:ext>
            </a:extLst>
          </p:cNvPr>
          <p:cNvPicPr>
            <a:picLocks noChangeAspect="1"/>
          </p:cNvPicPr>
          <p:nvPr userDrawn="1"/>
        </p:nvPicPr>
        <p:blipFill>
          <a:blip r:embed="rId4"/>
          <a:stretch>
            <a:fillRect/>
          </a:stretch>
        </p:blipFill>
        <p:spPr>
          <a:xfrm>
            <a:off x="9043331" y="3983336"/>
            <a:ext cx="361950" cy="336550"/>
          </a:xfrm>
          <a:prstGeom prst="rect">
            <a:avLst/>
          </a:prstGeom>
        </p:spPr>
      </p:pic>
      <p:sp>
        <p:nvSpPr>
          <p:cNvPr id="35" name="CuadroTexto 34">
            <a:extLst>
              <a:ext uri="{FF2B5EF4-FFF2-40B4-BE49-F238E27FC236}">
                <a16:creationId xmlns:a16="http://schemas.microsoft.com/office/drawing/2014/main" id="{8D3E9B33-AA5E-B945-A444-34BDF6C35C02}"/>
              </a:ext>
            </a:extLst>
          </p:cNvPr>
          <p:cNvSpPr txBox="1"/>
          <p:nvPr userDrawn="1"/>
        </p:nvSpPr>
        <p:spPr>
          <a:xfrm>
            <a:off x="9526008" y="3951586"/>
            <a:ext cx="1919672" cy="400110"/>
          </a:xfrm>
          <a:prstGeom prst="rect">
            <a:avLst/>
          </a:prstGeom>
          <a:noFill/>
        </p:spPr>
        <p:txBody>
          <a:bodyPr wrap="square" rtlCol="0">
            <a:spAutoFit/>
          </a:bodyPr>
          <a:lstStyle/>
          <a:p>
            <a:r>
              <a:rPr lang="es-ES" sz="2000" b="0" i="0">
                <a:latin typeface="Montserrat Bold" panose="00000800000000000000" pitchFamily="2" charset="0"/>
              </a:rPr>
              <a:t>29M€+</a:t>
            </a:r>
          </a:p>
        </p:txBody>
      </p:sp>
      <p:sp>
        <p:nvSpPr>
          <p:cNvPr id="36" name="CuadroTexto 35">
            <a:extLst>
              <a:ext uri="{FF2B5EF4-FFF2-40B4-BE49-F238E27FC236}">
                <a16:creationId xmlns:a16="http://schemas.microsoft.com/office/drawing/2014/main" id="{BD967107-0F87-6D48-A462-0CC16DB75290}"/>
              </a:ext>
            </a:extLst>
          </p:cNvPr>
          <p:cNvSpPr txBox="1"/>
          <p:nvPr userDrawn="1"/>
        </p:nvSpPr>
        <p:spPr>
          <a:xfrm>
            <a:off x="9526007" y="4319886"/>
            <a:ext cx="2146851" cy="830997"/>
          </a:xfrm>
          <a:prstGeom prst="rect">
            <a:avLst/>
          </a:prstGeom>
          <a:noFill/>
        </p:spPr>
        <p:txBody>
          <a:bodyPr wrap="square" rtlCol="0">
            <a:spAutoFit/>
          </a:bodyPr>
          <a:lstStyle/>
          <a:p>
            <a:r>
              <a:rPr lang="es-ES" sz="1600">
                <a:latin typeface="Montserrat" pitchFamily="2" charset="77"/>
              </a:rPr>
              <a:t>Facturamos más de 29 millones de euros en el 2020.</a:t>
            </a:r>
          </a:p>
        </p:txBody>
      </p:sp>
      <p:pic>
        <p:nvPicPr>
          <p:cNvPr id="37" name="Imagen 36">
            <a:extLst>
              <a:ext uri="{FF2B5EF4-FFF2-40B4-BE49-F238E27FC236}">
                <a16:creationId xmlns:a16="http://schemas.microsoft.com/office/drawing/2014/main" id="{CB8B8F4F-C2C5-204C-A346-BCFE9F0E38BE}"/>
              </a:ext>
            </a:extLst>
          </p:cNvPr>
          <p:cNvPicPr>
            <a:picLocks noChangeAspect="1"/>
          </p:cNvPicPr>
          <p:nvPr userDrawn="1"/>
        </p:nvPicPr>
        <p:blipFill>
          <a:blip r:embed="rId5"/>
          <a:stretch>
            <a:fillRect/>
          </a:stretch>
        </p:blipFill>
        <p:spPr>
          <a:xfrm>
            <a:off x="5898280" y="4004761"/>
            <a:ext cx="254000" cy="355600"/>
          </a:xfrm>
          <a:prstGeom prst="rect">
            <a:avLst/>
          </a:prstGeom>
        </p:spPr>
      </p:pic>
      <p:sp>
        <p:nvSpPr>
          <p:cNvPr id="38" name="CuadroTexto 37">
            <a:extLst>
              <a:ext uri="{FF2B5EF4-FFF2-40B4-BE49-F238E27FC236}">
                <a16:creationId xmlns:a16="http://schemas.microsoft.com/office/drawing/2014/main" id="{FC5CDCB2-B333-6045-92F6-1195495CF6B3}"/>
              </a:ext>
            </a:extLst>
          </p:cNvPr>
          <p:cNvSpPr txBox="1"/>
          <p:nvPr userDrawn="1"/>
        </p:nvSpPr>
        <p:spPr>
          <a:xfrm>
            <a:off x="6314947" y="3981332"/>
            <a:ext cx="1919672" cy="400110"/>
          </a:xfrm>
          <a:prstGeom prst="rect">
            <a:avLst/>
          </a:prstGeom>
          <a:noFill/>
        </p:spPr>
        <p:txBody>
          <a:bodyPr wrap="square" rtlCol="0">
            <a:spAutoFit/>
          </a:bodyPr>
          <a:lstStyle/>
          <a:p>
            <a:r>
              <a:rPr lang="es-ES" sz="2000" b="0" i="0">
                <a:latin typeface="Montserrat Bold" panose="00000800000000000000" pitchFamily="2" charset="0"/>
              </a:rPr>
              <a:t>14</a:t>
            </a:r>
          </a:p>
        </p:txBody>
      </p:sp>
      <p:sp>
        <p:nvSpPr>
          <p:cNvPr id="39" name="CuadroTexto 38">
            <a:extLst>
              <a:ext uri="{FF2B5EF4-FFF2-40B4-BE49-F238E27FC236}">
                <a16:creationId xmlns:a16="http://schemas.microsoft.com/office/drawing/2014/main" id="{326F31D5-2222-8243-8907-8C4CDAC8C703}"/>
              </a:ext>
            </a:extLst>
          </p:cNvPr>
          <p:cNvSpPr txBox="1"/>
          <p:nvPr userDrawn="1"/>
        </p:nvSpPr>
        <p:spPr>
          <a:xfrm>
            <a:off x="6314947" y="4349632"/>
            <a:ext cx="1979256" cy="1077218"/>
          </a:xfrm>
          <a:prstGeom prst="rect">
            <a:avLst/>
          </a:prstGeom>
          <a:noFill/>
        </p:spPr>
        <p:txBody>
          <a:bodyPr wrap="square" rtlCol="0">
            <a:spAutoFit/>
          </a:bodyPr>
          <a:lstStyle/>
          <a:p>
            <a:r>
              <a:rPr lang="es-ES" sz="1600">
                <a:latin typeface="Montserrat" pitchFamily="2" charset="77"/>
              </a:rPr>
              <a:t>Estamos en 14 oficinas situadas en 3 continentes diferentes.</a:t>
            </a:r>
          </a:p>
        </p:txBody>
      </p:sp>
      <p:sp>
        <p:nvSpPr>
          <p:cNvPr id="16" name="CuadroTexto 23">
            <a:extLst>
              <a:ext uri="{FF2B5EF4-FFF2-40B4-BE49-F238E27FC236}">
                <a16:creationId xmlns:a16="http://schemas.microsoft.com/office/drawing/2014/main" id="{3C547632-FC29-4145-AFA1-8698B269F28F}"/>
              </a:ext>
            </a:extLst>
          </p:cNvPr>
          <p:cNvSpPr txBox="1"/>
          <p:nvPr userDrawn="1"/>
        </p:nvSpPr>
        <p:spPr>
          <a:xfrm>
            <a:off x="900000" y="1152000"/>
            <a:ext cx="3920514" cy="1334533"/>
          </a:xfrm>
          <a:prstGeom prst="rect">
            <a:avLst/>
          </a:prstGeom>
          <a:noFill/>
        </p:spPr>
        <p:txBody>
          <a:bodyPr wrap="square" lIns="0" tIns="0" rIns="0" bIns="0" rtlCol="0">
            <a:spAutoFit/>
          </a:bodyPr>
          <a:lstStyle/>
          <a:p>
            <a:pPr marL="0" indent="0">
              <a:lnSpc>
                <a:spcPct val="80000"/>
              </a:lnSpc>
              <a:tabLst/>
            </a:pPr>
            <a:r>
              <a:rPr lang="es-ES" sz="5400" b="1" i="0">
                <a:latin typeface="Montserrat" pitchFamily="2" charset="77"/>
              </a:rPr>
              <a:t>Sobre </a:t>
            </a:r>
          </a:p>
          <a:p>
            <a:pPr marL="0" indent="0">
              <a:lnSpc>
                <a:spcPct val="80000"/>
              </a:lnSpc>
              <a:tabLst/>
            </a:pPr>
            <a:r>
              <a:rPr lang="es-ES" sz="5400" b="1" i="0">
                <a:solidFill>
                  <a:schemeClr val="accent1"/>
                </a:solidFill>
                <a:latin typeface="Montserrat" pitchFamily="2" charset="77"/>
              </a:rPr>
              <a:t>nosotros</a:t>
            </a:r>
          </a:p>
        </p:txBody>
      </p:sp>
    </p:spTree>
    <p:extLst>
      <p:ext uri="{BB962C8B-B14F-4D97-AF65-F5344CB8AC3E}">
        <p14:creationId xmlns:p14="http://schemas.microsoft.com/office/powerpoint/2010/main" val="125288678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04 Awards">
    <p:spTree>
      <p:nvGrpSpPr>
        <p:cNvPr id="1" name=""/>
        <p:cNvGrpSpPr/>
        <p:nvPr/>
      </p:nvGrpSpPr>
      <p:grpSpPr>
        <a:xfrm>
          <a:off x="0" y="0"/>
          <a:ext cx="0" cy="0"/>
          <a:chOff x="0" y="0"/>
          <a:chExt cx="0" cy="0"/>
        </a:xfrm>
      </p:grpSpPr>
      <p:sp>
        <p:nvSpPr>
          <p:cNvPr id="47" name="CuadroTexto 23">
            <a:extLst>
              <a:ext uri="{FF2B5EF4-FFF2-40B4-BE49-F238E27FC236}">
                <a16:creationId xmlns:a16="http://schemas.microsoft.com/office/drawing/2014/main" id="{A47B90A1-C482-B641-AE8B-0F1FE8800B8F}"/>
              </a:ext>
            </a:extLst>
          </p:cNvPr>
          <p:cNvSpPr txBox="1"/>
          <p:nvPr userDrawn="1"/>
        </p:nvSpPr>
        <p:spPr>
          <a:xfrm>
            <a:off x="900000" y="1152000"/>
            <a:ext cx="3920514" cy="669735"/>
          </a:xfrm>
          <a:prstGeom prst="rect">
            <a:avLst/>
          </a:prstGeom>
          <a:noFill/>
        </p:spPr>
        <p:txBody>
          <a:bodyPr wrap="square" lIns="0" tIns="0" rIns="0" bIns="0" rtlCol="0">
            <a:spAutoFit/>
          </a:bodyPr>
          <a:lstStyle/>
          <a:p>
            <a:pPr marL="0" indent="0">
              <a:lnSpc>
                <a:spcPct val="80000"/>
              </a:lnSpc>
              <a:tabLst/>
            </a:pPr>
            <a:r>
              <a:rPr lang="es-ES" sz="5400" b="1" i="0">
                <a:latin typeface="Montserrat" pitchFamily="2" charset="77"/>
              </a:rPr>
              <a:t>Premios</a:t>
            </a:r>
            <a:endParaRPr lang="es-ES" sz="5400" b="1" i="0">
              <a:solidFill>
                <a:schemeClr val="accent1"/>
              </a:solidFill>
              <a:latin typeface="Montserrat" pitchFamily="2" charset="77"/>
            </a:endParaRPr>
          </a:p>
        </p:txBody>
      </p:sp>
      <p:pic>
        <p:nvPicPr>
          <p:cNvPr id="46" name="Gráfico 2">
            <a:extLst>
              <a:ext uri="{FF2B5EF4-FFF2-40B4-BE49-F238E27FC236}">
                <a16:creationId xmlns:a16="http://schemas.microsoft.com/office/drawing/2014/main" id="{EA6D32B8-28C9-2C41-8E6F-A171F891E2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226184" y="999821"/>
            <a:ext cx="1410239" cy="382780"/>
          </a:xfrm>
          <a:prstGeom prst="rect">
            <a:avLst/>
          </a:prstGeom>
        </p:spPr>
      </p:pic>
      <p:pic>
        <p:nvPicPr>
          <p:cNvPr id="48" name="Gráfico 8">
            <a:extLst>
              <a:ext uri="{FF2B5EF4-FFF2-40B4-BE49-F238E27FC236}">
                <a16:creationId xmlns:a16="http://schemas.microsoft.com/office/drawing/2014/main" id="{AF7C8635-A9E8-014B-81A4-B3FFDF1F60D2}"/>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643838" y="1000800"/>
            <a:ext cx="1408785" cy="382385"/>
          </a:xfrm>
          <a:prstGeom prst="rect">
            <a:avLst/>
          </a:prstGeom>
        </p:spPr>
      </p:pic>
      <p:pic>
        <p:nvPicPr>
          <p:cNvPr id="98" name="Picture 97">
            <a:extLst>
              <a:ext uri="{FF2B5EF4-FFF2-40B4-BE49-F238E27FC236}">
                <a16:creationId xmlns:a16="http://schemas.microsoft.com/office/drawing/2014/main" id="{90B71AE3-61F8-A54F-BD71-629C2046075D}"/>
              </a:ext>
            </a:extLst>
          </p:cNvPr>
          <p:cNvPicPr>
            <a:picLocks noChangeAspect="1"/>
          </p:cNvPicPr>
          <p:nvPr userDrawn="1"/>
        </p:nvPicPr>
        <p:blipFill>
          <a:blip r:embed="rId6"/>
          <a:stretch>
            <a:fillRect/>
          </a:stretch>
        </p:blipFill>
        <p:spPr>
          <a:xfrm>
            <a:off x="7962462" y="1007999"/>
            <a:ext cx="1375200" cy="363730"/>
          </a:xfrm>
          <a:prstGeom prst="rect">
            <a:avLst/>
          </a:prstGeom>
        </p:spPr>
      </p:pic>
      <p:pic>
        <p:nvPicPr>
          <p:cNvPr id="38" name="Imagen 6">
            <a:extLst>
              <a:ext uri="{FF2B5EF4-FFF2-40B4-BE49-F238E27FC236}">
                <a16:creationId xmlns:a16="http://schemas.microsoft.com/office/drawing/2014/main" id="{CF029722-1293-6948-8CD1-57DCE51BBFC6}"/>
              </a:ext>
            </a:extLst>
          </p:cNvPr>
          <p:cNvPicPr>
            <a:picLocks noChangeAspect="1"/>
          </p:cNvPicPr>
          <p:nvPr userDrawn="1"/>
        </p:nvPicPr>
        <p:blipFill>
          <a:blip r:embed="rId7"/>
          <a:stretch>
            <a:fillRect/>
          </a:stretch>
        </p:blipFill>
        <p:spPr>
          <a:xfrm>
            <a:off x="6272219" y="1868039"/>
            <a:ext cx="1505699" cy="477053"/>
          </a:xfrm>
          <a:prstGeom prst="rect">
            <a:avLst/>
          </a:prstGeom>
        </p:spPr>
      </p:pic>
      <p:pic>
        <p:nvPicPr>
          <p:cNvPr id="39" name="Imagen 7">
            <a:extLst>
              <a:ext uri="{FF2B5EF4-FFF2-40B4-BE49-F238E27FC236}">
                <a16:creationId xmlns:a16="http://schemas.microsoft.com/office/drawing/2014/main" id="{A8B109DA-49C6-5743-BECD-6DD652CD473F}"/>
              </a:ext>
            </a:extLst>
          </p:cNvPr>
          <p:cNvPicPr>
            <a:picLocks noChangeAspect="1"/>
          </p:cNvPicPr>
          <p:nvPr userDrawn="1"/>
        </p:nvPicPr>
        <p:blipFill>
          <a:blip r:embed="rId8"/>
          <a:stretch>
            <a:fillRect/>
          </a:stretch>
        </p:blipFill>
        <p:spPr>
          <a:xfrm>
            <a:off x="10068521" y="1938661"/>
            <a:ext cx="936959" cy="725813"/>
          </a:xfrm>
          <a:prstGeom prst="rect">
            <a:avLst/>
          </a:prstGeom>
        </p:spPr>
      </p:pic>
      <p:grpSp>
        <p:nvGrpSpPr>
          <p:cNvPr id="40" name="Grupo 36">
            <a:extLst>
              <a:ext uri="{FF2B5EF4-FFF2-40B4-BE49-F238E27FC236}">
                <a16:creationId xmlns:a16="http://schemas.microsoft.com/office/drawing/2014/main" id="{A97E26EB-8A30-A448-A0BC-D5F61BC1C9D1}"/>
              </a:ext>
            </a:extLst>
          </p:cNvPr>
          <p:cNvGrpSpPr/>
          <p:nvPr userDrawn="1"/>
        </p:nvGrpSpPr>
        <p:grpSpPr>
          <a:xfrm>
            <a:off x="6140959" y="2789544"/>
            <a:ext cx="2360144" cy="885039"/>
            <a:chOff x="1743328" y="1066064"/>
            <a:chExt cx="3011628" cy="1129342"/>
          </a:xfrm>
        </p:grpSpPr>
        <p:sp>
          <p:nvSpPr>
            <p:cNvPr id="41" name="TextBox 7">
              <a:extLst>
                <a:ext uri="{FF2B5EF4-FFF2-40B4-BE49-F238E27FC236}">
                  <a16:creationId xmlns:a16="http://schemas.microsoft.com/office/drawing/2014/main" id="{03BE3D6E-62D3-754C-9166-D4B83B27374E}"/>
                </a:ext>
              </a:extLst>
            </p:cNvPr>
            <p:cNvSpPr txBox="1"/>
            <p:nvPr userDrawn="1"/>
          </p:nvSpPr>
          <p:spPr>
            <a:xfrm>
              <a:off x="1743328" y="1135024"/>
              <a:ext cx="914444" cy="1060382"/>
            </a:xfrm>
            <a:prstGeom prst="rect">
              <a:avLst/>
            </a:prstGeom>
            <a:noFill/>
          </p:spPr>
          <p:txBody>
            <a:bodyPr wrap="square" rtlCol="0">
              <a:spAutoFit/>
            </a:bodyPr>
            <a:lstStyle/>
            <a:p>
              <a:pPr algn="r"/>
              <a:r>
                <a:rPr lang="es-ES" sz="2400" b="0">
                  <a:solidFill>
                    <a:schemeClr val="tx2"/>
                  </a:solidFill>
                  <a:latin typeface="Montserrat" pitchFamily="2" charset="77"/>
                </a:rPr>
                <a:t>+10</a:t>
              </a:r>
            </a:p>
            <a:p>
              <a:pPr algn="r"/>
              <a:endParaRPr lang="es-ES" sz="2400" b="0">
                <a:solidFill>
                  <a:schemeClr val="tx2"/>
                </a:solidFill>
                <a:latin typeface="Montserrat" pitchFamily="2" charset="77"/>
              </a:endParaRPr>
            </a:p>
          </p:txBody>
        </p:sp>
        <p:pic>
          <p:nvPicPr>
            <p:cNvPr id="42" name="Imagen 38">
              <a:extLst>
                <a:ext uri="{FF2B5EF4-FFF2-40B4-BE49-F238E27FC236}">
                  <a16:creationId xmlns:a16="http://schemas.microsoft.com/office/drawing/2014/main" id="{A2120070-8086-BE44-B594-05CBA43AA1D4}"/>
                </a:ext>
              </a:extLst>
            </p:cNvPr>
            <p:cNvPicPr>
              <a:picLocks noChangeAspect="1"/>
            </p:cNvPicPr>
            <p:nvPr userDrawn="1"/>
          </p:nvPicPr>
          <p:blipFill>
            <a:blip r:embed="rId9">
              <a:extLst>
                <a:ext uri="{28A0092B-C50C-407E-A947-70E740481C1C}">
                  <a14:useLocalDpi xmlns:a14="http://schemas.microsoft.com/office/drawing/2010/main"/>
                </a:ext>
              </a:extLst>
            </a:blip>
            <a:stretch>
              <a:fillRect/>
            </a:stretch>
          </p:blipFill>
          <p:spPr>
            <a:xfrm>
              <a:off x="2641273" y="1066064"/>
              <a:ext cx="1117600" cy="101600"/>
            </a:xfrm>
            <a:prstGeom prst="rect">
              <a:avLst/>
            </a:prstGeom>
          </p:spPr>
        </p:pic>
        <p:sp>
          <p:nvSpPr>
            <p:cNvPr id="43" name="TextBox 7">
              <a:extLst>
                <a:ext uri="{FF2B5EF4-FFF2-40B4-BE49-F238E27FC236}">
                  <a16:creationId xmlns:a16="http://schemas.microsoft.com/office/drawing/2014/main" id="{AD94C0FE-5B77-C741-B5B6-A3AA96DDDB82}"/>
                </a:ext>
              </a:extLst>
            </p:cNvPr>
            <p:cNvSpPr txBox="1"/>
            <p:nvPr userDrawn="1"/>
          </p:nvSpPr>
          <p:spPr>
            <a:xfrm>
              <a:off x="2548231" y="1148945"/>
              <a:ext cx="2206725" cy="608738"/>
            </a:xfrm>
            <a:prstGeom prst="rect">
              <a:avLst/>
            </a:prstGeom>
            <a:noFill/>
          </p:spPr>
          <p:txBody>
            <a:bodyPr wrap="square" rtlCol="0">
              <a:spAutoFit/>
            </a:bodyPr>
            <a:lstStyle/>
            <a:p>
              <a:pPr algn="l">
                <a:lnSpc>
                  <a:spcPts val="1000"/>
                </a:lnSpc>
              </a:pPr>
              <a:r>
                <a:rPr lang="es-ES" sz="1000" b="0">
                  <a:solidFill>
                    <a:schemeClr val="tx2"/>
                  </a:solidFill>
                  <a:latin typeface="Montserrat" pitchFamily="2" charset="77"/>
                </a:rPr>
                <a:t>MICROSOFT</a:t>
              </a:r>
            </a:p>
            <a:p>
              <a:pPr algn="l">
                <a:lnSpc>
                  <a:spcPts val="1000"/>
                </a:lnSpc>
              </a:pPr>
              <a:r>
                <a:rPr lang="es-ES" sz="1000" b="1">
                  <a:solidFill>
                    <a:schemeClr val="tx2"/>
                  </a:solidFill>
                  <a:latin typeface="Montserrat" pitchFamily="2" charset="77"/>
                </a:rPr>
                <a:t>MOST VALUE</a:t>
              </a:r>
            </a:p>
            <a:p>
              <a:pPr algn="l">
                <a:lnSpc>
                  <a:spcPts val="1000"/>
                </a:lnSpc>
              </a:pPr>
              <a:r>
                <a:rPr lang="es-ES" sz="1000" b="0">
                  <a:solidFill>
                    <a:schemeClr val="tx2"/>
                  </a:solidFill>
                  <a:latin typeface="Montserrat" pitchFamily="2" charset="77"/>
                </a:rPr>
                <a:t>PROFESSIONAL</a:t>
              </a:r>
            </a:p>
          </p:txBody>
        </p:sp>
        <p:pic>
          <p:nvPicPr>
            <p:cNvPr id="56" name="Imagen 40">
              <a:extLst>
                <a:ext uri="{FF2B5EF4-FFF2-40B4-BE49-F238E27FC236}">
                  <a16:creationId xmlns:a16="http://schemas.microsoft.com/office/drawing/2014/main" id="{3C258748-6463-2E49-8374-6BC70A73DC25}"/>
                </a:ext>
              </a:extLst>
            </p:cNvPr>
            <p:cNvPicPr>
              <a:picLocks noChangeAspect="1"/>
            </p:cNvPicPr>
            <p:nvPr userDrawn="1"/>
          </p:nvPicPr>
          <p:blipFill>
            <a:blip r:embed="rId9">
              <a:extLst>
                <a:ext uri="{28A0092B-C50C-407E-A947-70E740481C1C}">
                  <a14:useLocalDpi xmlns:a14="http://schemas.microsoft.com/office/drawing/2010/main"/>
                </a:ext>
              </a:extLst>
            </a:blip>
            <a:stretch>
              <a:fillRect/>
            </a:stretch>
          </p:blipFill>
          <p:spPr>
            <a:xfrm>
              <a:off x="2641273" y="1672673"/>
              <a:ext cx="1117600" cy="101600"/>
            </a:xfrm>
            <a:prstGeom prst="rect">
              <a:avLst/>
            </a:prstGeom>
          </p:spPr>
        </p:pic>
      </p:grpSp>
      <p:pic>
        <p:nvPicPr>
          <p:cNvPr id="57" name="Imagen 1">
            <a:extLst>
              <a:ext uri="{FF2B5EF4-FFF2-40B4-BE49-F238E27FC236}">
                <a16:creationId xmlns:a16="http://schemas.microsoft.com/office/drawing/2014/main" id="{D2190398-12FC-3149-8B2B-E126AC816EF2}"/>
              </a:ext>
            </a:extLst>
          </p:cNvPr>
          <p:cNvPicPr>
            <a:picLocks noChangeAspect="1"/>
          </p:cNvPicPr>
          <p:nvPr userDrawn="1"/>
        </p:nvPicPr>
        <p:blipFill>
          <a:blip r:embed="rId10"/>
          <a:stretch>
            <a:fillRect/>
          </a:stretch>
        </p:blipFill>
        <p:spPr>
          <a:xfrm>
            <a:off x="9875184" y="3003001"/>
            <a:ext cx="1279520" cy="382385"/>
          </a:xfrm>
          <a:prstGeom prst="rect">
            <a:avLst/>
          </a:prstGeom>
        </p:spPr>
      </p:pic>
      <p:grpSp>
        <p:nvGrpSpPr>
          <p:cNvPr id="59" name="Grupo 59">
            <a:extLst>
              <a:ext uri="{FF2B5EF4-FFF2-40B4-BE49-F238E27FC236}">
                <a16:creationId xmlns:a16="http://schemas.microsoft.com/office/drawing/2014/main" id="{B41791A0-F679-8F44-A1AB-391C6751AB29}"/>
              </a:ext>
            </a:extLst>
          </p:cNvPr>
          <p:cNvGrpSpPr/>
          <p:nvPr userDrawn="1"/>
        </p:nvGrpSpPr>
        <p:grpSpPr>
          <a:xfrm>
            <a:off x="6307736" y="3806842"/>
            <a:ext cx="3183636" cy="1515591"/>
            <a:chOff x="1445178" y="4468730"/>
            <a:chExt cx="3183636" cy="1515591"/>
          </a:xfrm>
        </p:grpSpPr>
        <p:grpSp>
          <p:nvGrpSpPr>
            <p:cNvPr id="60" name="Grupo 55">
              <a:extLst>
                <a:ext uri="{FF2B5EF4-FFF2-40B4-BE49-F238E27FC236}">
                  <a16:creationId xmlns:a16="http://schemas.microsoft.com/office/drawing/2014/main" id="{048E558A-2542-8F4C-99D1-D779CBCEC979}"/>
                </a:ext>
              </a:extLst>
            </p:cNvPr>
            <p:cNvGrpSpPr/>
            <p:nvPr userDrawn="1"/>
          </p:nvGrpSpPr>
          <p:grpSpPr>
            <a:xfrm>
              <a:off x="2093786" y="4468730"/>
              <a:ext cx="1734702" cy="1515591"/>
              <a:chOff x="7180136" y="1990403"/>
              <a:chExt cx="1734702" cy="1515591"/>
            </a:xfrm>
          </p:grpSpPr>
          <p:sp>
            <p:nvSpPr>
              <p:cNvPr id="65" name="object 20">
                <a:extLst>
                  <a:ext uri="{FF2B5EF4-FFF2-40B4-BE49-F238E27FC236}">
                    <a16:creationId xmlns:a16="http://schemas.microsoft.com/office/drawing/2014/main" id="{9806FF21-6037-114A-8A59-903F36DD5A36}"/>
                  </a:ext>
                </a:extLst>
              </p:cNvPr>
              <p:cNvSpPr txBox="1"/>
              <p:nvPr userDrawn="1"/>
            </p:nvSpPr>
            <p:spPr>
              <a:xfrm>
                <a:off x="7180136" y="2333878"/>
                <a:ext cx="1734702" cy="1172116"/>
              </a:xfrm>
              <a:prstGeom prst="rect">
                <a:avLst/>
              </a:prstGeom>
            </p:spPr>
            <p:txBody>
              <a:bodyPr vert="horz" wrap="square" lIns="0" tIns="0" rIns="0" bIns="0" rtlCol="0">
                <a:spAutoFit/>
              </a:bodyPr>
              <a:lstStyle/>
              <a:p>
                <a:pPr marL="184150" marR="48260" indent="-171450">
                  <a:lnSpc>
                    <a:spcPct val="100000"/>
                  </a:lnSpc>
                  <a:spcBef>
                    <a:spcPts val="105"/>
                  </a:spcBef>
                  <a:buFont typeface="Arial" panose="020B0604020202020204" pitchFamily="34" charset="0"/>
                  <a:buChar char="•"/>
                </a:pPr>
                <a:r>
                  <a:rPr sz="900" b="0" i="0" spc="-5">
                    <a:solidFill>
                      <a:srgbClr val="404040"/>
                    </a:solidFill>
                    <a:latin typeface="Montserrat" pitchFamily="2" charset="77"/>
                    <a:cs typeface="Calibri"/>
                  </a:rPr>
                  <a:t>Application Development </a:t>
                </a:r>
                <a:endParaRPr lang="es-ES" sz="900" b="0" i="0" spc="-5">
                  <a:solidFill>
                    <a:srgbClr val="404040"/>
                  </a:solidFill>
                  <a:latin typeface="Montserrat" pitchFamily="2" charset="77"/>
                  <a:cs typeface="Calibri"/>
                </a:endParaRPr>
              </a:p>
              <a:p>
                <a:pPr marL="184150" marR="48260" indent="-171450">
                  <a:lnSpc>
                    <a:spcPct val="100000"/>
                  </a:lnSpc>
                  <a:spcBef>
                    <a:spcPts val="105"/>
                  </a:spcBef>
                  <a:buFont typeface="Arial" panose="020B0604020202020204" pitchFamily="34" charset="0"/>
                  <a:buChar char="•"/>
                </a:pPr>
                <a:r>
                  <a:rPr sz="900" b="0" i="0" spc="-5">
                    <a:solidFill>
                      <a:srgbClr val="404040"/>
                    </a:solidFill>
                    <a:latin typeface="Montserrat" pitchFamily="2" charset="77"/>
                    <a:cs typeface="Calibri"/>
                  </a:rPr>
                  <a:t>Cloud</a:t>
                </a:r>
                <a:r>
                  <a:rPr sz="900" b="0" i="0">
                    <a:solidFill>
                      <a:srgbClr val="404040"/>
                    </a:solidFill>
                    <a:latin typeface="Montserrat" pitchFamily="2" charset="77"/>
                    <a:cs typeface="Calibri"/>
                  </a:rPr>
                  <a:t> </a:t>
                </a:r>
                <a:r>
                  <a:rPr sz="900" b="0" i="0" spc="-5">
                    <a:solidFill>
                      <a:srgbClr val="404040"/>
                    </a:solidFill>
                    <a:latin typeface="Montserrat" pitchFamily="2" charset="77"/>
                    <a:cs typeface="Calibri"/>
                  </a:rPr>
                  <a:t>Platform</a:t>
                </a:r>
                <a:endParaRPr lang="es-ES" sz="900" b="0" i="0" spc="0">
                  <a:solidFill>
                    <a:schemeClr val="tx1"/>
                  </a:solidFill>
                  <a:latin typeface="Montserrat" pitchFamily="2" charset="77"/>
                  <a:cs typeface="Calibri"/>
                </a:endParaRPr>
              </a:p>
              <a:p>
                <a:pPr marL="184150" marR="48260" indent="-171450">
                  <a:lnSpc>
                    <a:spcPct val="100000"/>
                  </a:lnSpc>
                  <a:spcBef>
                    <a:spcPts val="105"/>
                  </a:spcBef>
                  <a:buFont typeface="Arial" panose="020B0604020202020204" pitchFamily="34" charset="0"/>
                  <a:buChar char="•"/>
                </a:pPr>
                <a:r>
                  <a:rPr sz="900" b="0" i="0" spc="-5">
                    <a:solidFill>
                      <a:srgbClr val="404040"/>
                    </a:solidFill>
                    <a:latin typeface="Montserrat" pitchFamily="2" charset="77"/>
                    <a:cs typeface="Calibri"/>
                  </a:rPr>
                  <a:t>Cloud Productivity</a:t>
                </a:r>
                <a:endParaRPr lang="es-ES" sz="900" b="0" i="0" spc="-5">
                  <a:solidFill>
                    <a:srgbClr val="404040"/>
                  </a:solidFill>
                  <a:latin typeface="Montserrat" pitchFamily="2" charset="77"/>
                  <a:cs typeface="Calibri"/>
                </a:endParaRPr>
              </a:p>
              <a:p>
                <a:pPr marL="184150" marR="48260" indent="-171450">
                  <a:lnSpc>
                    <a:spcPct val="100000"/>
                  </a:lnSpc>
                  <a:spcBef>
                    <a:spcPts val="105"/>
                  </a:spcBef>
                  <a:buFont typeface="Arial" panose="020B0604020202020204" pitchFamily="34" charset="0"/>
                  <a:buChar char="•"/>
                </a:pPr>
                <a:r>
                  <a:rPr sz="900" b="0" i="0" spc="-5">
                    <a:solidFill>
                      <a:srgbClr val="404040"/>
                    </a:solidFill>
                    <a:latin typeface="Montserrat" pitchFamily="2" charset="77"/>
                    <a:cs typeface="Calibri"/>
                  </a:rPr>
                  <a:t>Collaboration and Content  </a:t>
                </a:r>
                <a:endParaRPr lang="es-ES" sz="900" b="0" i="0" spc="-5">
                  <a:solidFill>
                    <a:srgbClr val="404040"/>
                  </a:solidFill>
                  <a:latin typeface="Montserrat" pitchFamily="2" charset="77"/>
                  <a:cs typeface="Calibri"/>
                </a:endParaRPr>
              </a:p>
              <a:p>
                <a:pPr marL="184150" marR="48260" lvl="0" indent="-171450" algn="l" defTabSz="914400" rtl="0" eaLnBrk="1" fontAlgn="auto" latinLnBrk="0" hangingPunct="1">
                  <a:lnSpc>
                    <a:spcPct val="100000"/>
                  </a:lnSpc>
                  <a:spcBef>
                    <a:spcPts val="105"/>
                  </a:spcBef>
                  <a:spcAft>
                    <a:spcPts val="0"/>
                  </a:spcAft>
                  <a:buClrTx/>
                  <a:buSzTx/>
                  <a:buFont typeface="Arial" panose="020B0604020202020204" pitchFamily="34" charset="0"/>
                  <a:buChar char="•"/>
                  <a:tabLst/>
                  <a:defRPr/>
                </a:pPr>
                <a:r>
                  <a:rPr lang="en-GB" sz="900" b="0" i="0" spc="-5">
                    <a:solidFill>
                      <a:srgbClr val="404040"/>
                    </a:solidFill>
                    <a:latin typeface="Montserrat" pitchFamily="2" charset="77"/>
                    <a:cs typeface="Calibri"/>
                  </a:rPr>
                  <a:t>Data Analytics</a:t>
                </a:r>
                <a:endParaRPr lang="es-ES" sz="900" b="0" i="0" spc="-5">
                  <a:solidFill>
                    <a:srgbClr val="404040"/>
                  </a:solidFill>
                  <a:latin typeface="Montserrat" pitchFamily="2" charset="77"/>
                  <a:cs typeface="Calibri"/>
                </a:endParaRPr>
              </a:p>
              <a:p>
                <a:pPr marL="184150" marR="48260" indent="-171450">
                  <a:lnSpc>
                    <a:spcPct val="100000"/>
                  </a:lnSpc>
                  <a:spcBef>
                    <a:spcPts val="105"/>
                  </a:spcBef>
                  <a:buFont typeface="Arial" panose="020B0604020202020204" pitchFamily="34" charset="0"/>
                  <a:buChar char="•"/>
                </a:pPr>
                <a:r>
                  <a:rPr sz="900" b="0" i="0" spc="-5">
                    <a:solidFill>
                      <a:srgbClr val="404040"/>
                    </a:solidFill>
                    <a:latin typeface="Montserrat" pitchFamily="2" charset="77"/>
                    <a:cs typeface="Calibri"/>
                  </a:rPr>
                  <a:t>Datacenter</a:t>
                </a:r>
                <a:endParaRPr sz="900" b="0" i="0">
                  <a:latin typeface="Montserrat" pitchFamily="2" charset="77"/>
                  <a:cs typeface="Calibri"/>
                </a:endParaRPr>
              </a:p>
              <a:p>
                <a:pPr marL="184150" indent="-171450">
                  <a:lnSpc>
                    <a:spcPct val="100000"/>
                  </a:lnSpc>
                  <a:buFont typeface="Arial" panose="020B0604020202020204" pitchFamily="34" charset="0"/>
                  <a:buChar char="•"/>
                </a:pPr>
                <a:r>
                  <a:rPr sz="900" b="0" i="0" spc="-5">
                    <a:solidFill>
                      <a:srgbClr val="404040"/>
                    </a:solidFill>
                    <a:latin typeface="Montserrat" pitchFamily="2" charset="77"/>
                    <a:cs typeface="Calibri"/>
                  </a:rPr>
                  <a:t>DevOps</a:t>
                </a:r>
                <a:endParaRPr sz="1000" b="0" i="0">
                  <a:latin typeface="Montserrat" pitchFamily="2" charset="77"/>
                  <a:cs typeface="Calibri"/>
                </a:endParaRPr>
              </a:p>
            </p:txBody>
          </p:sp>
          <p:sp>
            <p:nvSpPr>
              <p:cNvPr id="67" name="TextBox 7">
                <a:extLst>
                  <a:ext uri="{FF2B5EF4-FFF2-40B4-BE49-F238E27FC236}">
                    <a16:creationId xmlns:a16="http://schemas.microsoft.com/office/drawing/2014/main" id="{FD208B76-9E6D-5045-9CCA-C22E9AF385D0}"/>
                  </a:ext>
                </a:extLst>
              </p:cNvPr>
              <p:cNvSpPr txBox="1"/>
              <p:nvPr userDrawn="1"/>
            </p:nvSpPr>
            <p:spPr>
              <a:xfrm>
                <a:off x="7180136" y="1990403"/>
                <a:ext cx="1595408" cy="307777"/>
              </a:xfrm>
              <a:prstGeom prst="rect">
                <a:avLst/>
              </a:prstGeom>
              <a:noFill/>
            </p:spPr>
            <p:txBody>
              <a:bodyPr wrap="square" lIns="0" tIns="0" rIns="0" bIns="0" rtlCol="0">
                <a:spAutoFit/>
              </a:bodyPr>
              <a:lstStyle/>
              <a:p>
                <a:pPr algn="l">
                  <a:lnSpc>
                    <a:spcPts val="1240"/>
                  </a:lnSpc>
                </a:pPr>
                <a:r>
                  <a:rPr lang="es-ES" sz="1100" b="0">
                    <a:solidFill>
                      <a:schemeClr val="tx2"/>
                    </a:solidFill>
                    <a:latin typeface="Montserrat" pitchFamily="2" charset="77"/>
                  </a:rPr>
                  <a:t>MICROSOFT</a:t>
                </a:r>
              </a:p>
              <a:p>
                <a:pPr algn="l">
                  <a:lnSpc>
                    <a:spcPts val="1240"/>
                  </a:lnSpc>
                </a:pPr>
                <a:r>
                  <a:rPr lang="es-ES" sz="1100" b="1">
                    <a:solidFill>
                      <a:schemeClr val="tx2"/>
                    </a:solidFill>
                    <a:latin typeface="Montserrat" pitchFamily="2" charset="77"/>
                  </a:rPr>
                  <a:t>GOLDEN PROVIDER</a:t>
                </a:r>
              </a:p>
            </p:txBody>
          </p:sp>
        </p:grpSp>
        <p:pic>
          <p:nvPicPr>
            <p:cNvPr id="62" name="Imagen 2">
              <a:extLst>
                <a:ext uri="{FF2B5EF4-FFF2-40B4-BE49-F238E27FC236}">
                  <a16:creationId xmlns:a16="http://schemas.microsoft.com/office/drawing/2014/main" id="{1D6C6B41-5425-764C-853B-689A5D943553}"/>
                </a:ext>
              </a:extLst>
            </p:cNvPr>
            <p:cNvPicPr>
              <a:picLocks noChangeAspect="1"/>
            </p:cNvPicPr>
            <p:nvPr userDrawn="1"/>
          </p:nvPicPr>
          <p:blipFill>
            <a:blip r:embed="rId11"/>
            <a:stretch>
              <a:fillRect/>
            </a:stretch>
          </p:blipFill>
          <p:spPr>
            <a:xfrm>
              <a:off x="1445178" y="4468730"/>
              <a:ext cx="495300" cy="596900"/>
            </a:xfrm>
            <a:prstGeom prst="rect">
              <a:avLst/>
            </a:prstGeom>
          </p:spPr>
        </p:pic>
        <p:pic>
          <p:nvPicPr>
            <p:cNvPr id="63" name="Imagen 2">
              <a:extLst>
                <a:ext uri="{FF2B5EF4-FFF2-40B4-BE49-F238E27FC236}">
                  <a16:creationId xmlns:a16="http://schemas.microsoft.com/office/drawing/2014/main" id="{CF5F4815-B3BF-8142-9EBE-FA0737D2C969}"/>
                </a:ext>
              </a:extLst>
            </p:cNvPr>
            <p:cNvPicPr>
              <a:picLocks noChangeAspect="1"/>
            </p:cNvPicPr>
            <p:nvPr userDrawn="1"/>
          </p:nvPicPr>
          <p:blipFill>
            <a:blip r:embed="rId11">
              <a:lum bright="46000" contrast="-100000"/>
            </a:blip>
            <a:stretch>
              <a:fillRect/>
            </a:stretch>
          </p:blipFill>
          <p:spPr>
            <a:xfrm>
              <a:off x="4133514" y="4468730"/>
              <a:ext cx="495300" cy="596900"/>
            </a:xfrm>
            <a:prstGeom prst="rect">
              <a:avLst/>
            </a:prstGeom>
            <a:solidFill>
              <a:schemeClr val="bg2"/>
            </a:solidFill>
          </p:spPr>
        </p:pic>
      </p:grpSp>
      <p:grpSp>
        <p:nvGrpSpPr>
          <p:cNvPr id="70" name="Grupo 61">
            <a:extLst>
              <a:ext uri="{FF2B5EF4-FFF2-40B4-BE49-F238E27FC236}">
                <a16:creationId xmlns:a16="http://schemas.microsoft.com/office/drawing/2014/main" id="{4F63DC27-6046-AC4F-A7F8-F684BE44C3AF}"/>
              </a:ext>
            </a:extLst>
          </p:cNvPr>
          <p:cNvGrpSpPr/>
          <p:nvPr userDrawn="1"/>
        </p:nvGrpSpPr>
        <p:grpSpPr>
          <a:xfrm>
            <a:off x="9690922" y="3792717"/>
            <a:ext cx="1734701" cy="1183996"/>
            <a:chOff x="7040507" y="3502450"/>
            <a:chExt cx="1734701" cy="1183996"/>
          </a:xfrm>
        </p:grpSpPr>
        <p:sp>
          <p:nvSpPr>
            <p:cNvPr id="83" name="object 24">
              <a:extLst>
                <a:ext uri="{FF2B5EF4-FFF2-40B4-BE49-F238E27FC236}">
                  <a16:creationId xmlns:a16="http://schemas.microsoft.com/office/drawing/2014/main" id="{28CB25F4-F97A-ED4D-A881-E2F7587338F6}"/>
                </a:ext>
              </a:extLst>
            </p:cNvPr>
            <p:cNvSpPr txBox="1"/>
            <p:nvPr userDrawn="1"/>
          </p:nvSpPr>
          <p:spPr>
            <a:xfrm>
              <a:off x="7040507" y="3841984"/>
              <a:ext cx="1734701" cy="844462"/>
            </a:xfrm>
            <a:prstGeom prst="rect">
              <a:avLst/>
            </a:prstGeom>
          </p:spPr>
          <p:txBody>
            <a:bodyPr vert="horz" wrap="square" lIns="0" tIns="13335" rIns="0" bIns="0" rtlCol="0">
              <a:spAutoFit/>
            </a:bodyPr>
            <a:lstStyle/>
            <a:p>
              <a:pPr marL="184150" marR="575310" indent="-171450">
                <a:lnSpc>
                  <a:spcPct val="100000"/>
                </a:lnSpc>
                <a:buFont typeface="Arial" panose="020B0604020202020204" pitchFamily="34" charset="0"/>
                <a:buChar char="•"/>
              </a:pPr>
              <a:r>
                <a:rPr sz="900" b="0" i="0" spc="-5">
                  <a:solidFill>
                    <a:srgbClr val="404040"/>
                  </a:solidFill>
                  <a:latin typeface="Montserrat" pitchFamily="2" charset="77"/>
                  <a:cs typeface="Calibri"/>
                </a:rPr>
                <a:t>Data</a:t>
              </a:r>
              <a:r>
                <a:rPr lang="es-ES" sz="900" b="0" i="0" spc="-5">
                  <a:solidFill>
                    <a:srgbClr val="404040"/>
                  </a:solidFill>
                  <a:latin typeface="Montserrat" pitchFamily="2" charset="77"/>
                  <a:cs typeface="Calibri"/>
                </a:rPr>
                <a:t> </a:t>
              </a:r>
              <a:r>
                <a:rPr sz="900" b="0" i="0" spc="-5">
                  <a:solidFill>
                    <a:srgbClr val="404040"/>
                  </a:solidFill>
                  <a:latin typeface="Montserrat" pitchFamily="2" charset="77"/>
                  <a:cs typeface="Calibri"/>
                </a:rPr>
                <a:t>Platform</a:t>
              </a:r>
              <a:r>
                <a:rPr lang="es-ES" sz="900" b="0" i="0" spc="-5">
                  <a:solidFill>
                    <a:srgbClr val="404040"/>
                  </a:solidFill>
                  <a:latin typeface="Montserrat" pitchFamily="2" charset="77"/>
                  <a:cs typeface="Calibri"/>
                </a:rPr>
                <a:t> </a:t>
              </a:r>
            </a:p>
            <a:p>
              <a:pPr marL="184150" marR="575310" indent="-171450">
                <a:lnSpc>
                  <a:spcPct val="100000"/>
                </a:lnSpc>
                <a:buFont typeface="Arial" panose="020B0604020202020204" pitchFamily="34" charset="0"/>
                <a:buChar char="•"/>
              </a:pPr>
              <a:r>
                <a:rPr sz="900" b="0" i="0" spc="-5">
                  <a:solidFill>
                    <a:srgbClr val="404040"/>
                  </a:solidFill>
                  <a:latin typeface="Montserrat" pitchFamily="2" charset="77"/>
                  <a:cs typeface="Calibri"/>
                </a:rPr>
                <a:t>Messaging</a:t>
              </a:r>
              <a:endParaRPr sz="900" b="0" i="0">
                <a:latin typeface="Montserrat" pitchFamily="2" charset="77"/>
                <a:cs typeface="Calibri"/>
              </a:endParaRPr>
            </a:p>
            <a:p>
              <a:pPr marL="184150" marR="5080" indent="-171450">
                <a:lnSpc>
                  <a:spcPct val="100000"/>
                </a:lnSpc>
                <a:buFont typeface="Arial" panose="020B0604020202020204" pitchFamily="34" charset="0"/>
                <a:buChar char="•"/>
              </a:pPr>
              <a:r>
                <a:rPr sz="900" b="0" i="0">
                  <a:solidFill>
                    <a:srgbClr val="404040"/>
                  </a:solidFill>
                  <a:latin typeface="Montserrat" pitchFamily="2" charset="77"/>
                  <a:cs typeface="Calibri"/>
                </a:rPr>
                <a:t>Small </a:t>
              </a:r>
              <a:r>
                <a:rPr sz="900" b="0" i="0" spc="-5">
                  <a:solidFill>
                    <a:srgbClr val="404040"/>
                  </a:solidFill>
                  <a:latin typeface="Montserrat" pitchFamily="2" charset="77"/>
                  <a:cs typeface="Calibri"/>
                </a:rPr>
                <a:t>and Midmarket Cloud Solutions</a:t>
              </a:r>
              <a:endParaRPr lang="es-ES" sz="900" b="0" i="0" spc="-5">
                <a:solidFill>
                  <a:srgbClr val="404040"/>
                </a:solidFill>
                <a:latin typeface="Montserrat" pitchFamily="2" charset="77"/>
                <a:cs typeface="Calibri"/>
              </a:endParaRPr>
            </a:p>
            <a:p>
              <a:pPr marL="184150" marR="508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900" b="0" i="0">
                  <a:solidFill>
                    <a:srgbClr val="404040"/>
                  </a:solidFill>
                  <a:latin typeface="Montserrat" pitchFamily="2" charset="77"/>
                  <a:cs typeface="Calibri"/>
                </a:rPr>
                <a:t>Security</a:t>
              </a:r>
            </a:p>
            <a:p>
              <a:pPr marL="184150" marR="508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900" b="0" i="0" err="1">
                  <a:solidFill>
                    <a:srgbClr val="404040"/>
                  </a:solidFill>
                  <a:latin typeface="Montserrat" pitchFamily="2" charset="77"/>
                  <a:cs typeface="Calibri"/>
                </a:rPr>
                <a:t>Mixed</a:t>
              </a:r>
              <a:r>
                <a:rPr lang="es-ES" sz="900" b="0" i="0">
                  <a:solidFill>
                    <a:srgbClr val="404040"/>
                  </a:solidFill>
                  <a:latin typeface="Montserrat" pitchFamily="2" charset="77"/>
                  <a:cs typeface="Calibri"/>
                </a:rPr>
                <a:t> </a:t>
              </a:r>
              <a:r>
                <a:rPr lang="es-ES" sz="900" b="0" i="0" err="1">
                  <a:solidFill>
                    <a:srgbClr val="404040"/>
                  </a:solidFill>
                  <a:latin typeface="Montserrat" pitchFamily="2" charset="77"/>
                  <a:cs typeface="Calibri"/>
                </a:rPr>
                <a:t>Reality</a:t>
              </a:r>
              <a:endParaRPr lang="es-ES" sz="1000" b="0" i="0">
                <a:solidFill>
                  <a:srgbClr val="404040"/>
                </a:solidFill>
                <a:latin typeface="Montserrat" pitchFamily="2" charset="77"/>
                <a:cs typeface="Calibri"/>
              </a:endParaRPr>
            </a:p>
          </p:txBody>
        </p:sp>
        <p:sp>
          <p:nvSpPr>
            <p:cNvPr id="84" name="TextBox 7">
              <a:extLst>
                <a:ext uri="{FF2B5EF4-FFF2-40B4-BE49-F238E27FC236}">
                  <a16:creationId xmlns:a16="http://schemas.microsoft.com/office/drawing/2014/main" id="{BCB72C39-946D-8845-9BAB-630AB8776853}"/>
                </a:ext>
              </a:extLst>
            </p:cNvPr>
            <p:cNvSpPr txBox="1"/>
            <p:nvPr userDrawn="1"/>
          </p:nvSpPr>
          <p:spPr>
            <a:xfrm>
              <a:off x="7049180" y="3502450"/>
              <a:ext cx="1666291" cy="307777"/>
            </a:xfrm>
            <a:prstGeom prst="rect">
              <a:avLst/>
            </a:prstGeom>
            <a:noFill/>
          </p:spPr>
          <p:txBody>
            <a:bodyPr wrap="square" lIns="0" tIns="0" rIns="0" bIns="0" rtlCol="0">
              <a:spAutoFit/>
            </a:bodyPr>
            <a:lstStyle/>
            <a:p>
              <a:pPr algn="l">
                <a:lnSpc>
                  <a:spcPts val="1240"/>
                </a:lnSpc>
              </a:pPr>
              <a:r>
                <a:rPr lang="es-ES" sz="1100" b="0">
                  <a:solidFill>
                    <a:schemeClr val="tx2"/>
                  </a:solidFill>
                  <a:latin typeface="Montserrat" pitchFamily="2" charset="77"/>
                </a:rPr>
                <a:t>MICROSOFT</a:t>
              </a:r>
            </a:p>
            <a:p>
              <a:pPr algn="l">
                <a:lnSpc>
                  <a:spcPts val="1240"/>
                </a:lnSpc>
              </a:pPr>
              <a:r>
                <a:rPr lang="es-ES" sz="1100" b="1">
                  <a:solidFill>
                    <a:schemeClr val="tx2"/>
                  </a:solidFill>
                  <a:latin typeface="Montserrat" pitchFamily="2" charset="77"/>
                </a:rPr>
                <a:t>SILVER PROVIDER</a:t>
              </a:r>
            </a:p>
          </p:txBody>
        </p:sp>
      </p:grpSp>
      <p:grpSp>
        <p:nvGrpSpPr>
          <p:cNvPr id="85" name="Grupo 82">
            <a:extLst>
              <a:ext uri="{FF2B5EF4-FFF2-40B4-BE49-F238E27FC236}">
                <a16:creationId xmlns:a16="http://schemas.microsoft.com/office/drawing/2014/main" id="{77817D0F-5A74-9A49-80F0-D3724F45C07B}"/>
              </a:ext>
            </a:extLst>
          </p:cNvPr>
          <p:cNvGrpSpPr/>
          <p:nvPr userDrawn="1"/>
        </p:nvGrpSpPr>
        <p:grpSpPr>
          <a:xfrm>
            <a:off x="6343765" y="5650364"/>
            <a:ext cx="1373462" cy="605465"/>
            <a:chOff x="9388692" y="2023711"/>
            <a:chExt cx="1659746" cy="731669"/>
          </a:xfrm>
        </p:grpSpPr>
        <p:pic>
          <p:nvPicPr>
            <p:cNvPr id="86" name="Imagen 83">
              <a:extLst>
                <a:ext uri="{FF2B5EF4-FFF2-40B4-BE49-F238E27FC236}">
                  <a16:creationId xmlns:a16="http://schemas.microsoft.com/office/drawing/2014/main" id="{E14A1770-4CB5-D44B-B061-899A81598082}"/>
                </a:ext>
              </a:extLst>
            </p:cNvPr>
            <p:cNvPicPr>
              <a:picLocks noChangeAspect="1"/>
            </p:cNvPicPr>
            <p:nvPr userDrawn="1"/>
          </p:nvPicPr>
          <p:blipFill>
            <a:blip r:embed="rId9">
              <a:extLst>
                <a:ext uri="{28A0092B-C50C-407E-A947-70E740481C1C}">
                  <a14:useLocalDpi xmlns:a14="http://schemas.microsoft.com/office/drawing/2010/main"/>
                </a:ext>
              </a:extLst>
            </a:blip>
            <a:stretch>
              <a:fillRect/>
            </a:stretch>
          </p:blipFill>
          <p:spPr>
            <a:xfrm>
              <a:off x="9458547" y="2023711"/>
              <a:ext cx="1117600" cy="101600"/>
            </a:xfrm>
            <a:prstGeom prst="rect">
              <a:avLst/>
            </a:prstGeom>
          </p:spPr>
        </p:pic>
        <p:sp>
          <p:nvSpPr>
            <p:cNvPr id="87" name="TextBox 7">
              <a:extLst>
                <a:ext uri="{FF2B5EF4-FFF2-40B4-BE49-F238E27FC236}">
                  <a16:creationId xmlns:a16="http://schemas.microsoft.com/office/drawing/2014/main" id="{12DB6500-9DEE-3E44-B8C9-4E6C155EF6C1}"/>
                </a:ext>
              </a:extLst>
            </p:cNvPr>
            <p:cNvSpPr txBox="1"/>
            <p:nvPr userDrawn="1"/>
          </p:nvSpPr>
          <p:spPr>
            <a:xfrm>
              <a:off x="9388692" y="2131633"/>
              <a:ext cx="1659746" cy="568357"/>
            </a:xfrm>
            <a:prstGeom prst="rect">
              <a:avLst/>
            </a:prstGeom>
            <a:noFill/>
          </p:spPr>
          <p:txBody>
            <a:bodyPr wrap="square" rtlCol="0">
              <a:spAutoFit/>
            </a:bodyPr>
            <a:lstStyle/>
            <a:p>
              <a:pPr algn="l">
                <a:lnSpc>
                  <a:spcPts val="1000"/>
                </a:lnSpc>
              </a:pPr>
              <a:r>
                <a:rPr lang="es-ES" sz="1000" b="1">
                  <a:solidFill>
                    <a:schemeClr val="tx2"/>
                  </a:solidFill>
                  <a:latin typeface="Montserrat" pitchFamily="2" charset="77"/>
                </a:rPr>
                <a:t>AGILE</a:t>
              </a:r>
              <a:br>
                <a:rPr lang="es-ES" sz="1000" b="1">
                  <a:solidFill>
                    <a:schemeClr val="tx2"/>
                  </a:solidFill>
                  <a:latin typeface="Montserrat" pitchFamily="2" charset="77"/>
                </a:rPr>
              </a:br>
              <a:r>
                <a:rPr lang="es-ES" sz="1000" b="1">
                  <a:solidFill>
                    <a:schemeClr val="tx2"/>
                  </a:solidFill>
                  <a:latin typeface="Montserrat" pitchFamily="2" charset="77"/>
                </a:rPr>
                <a:t>ALLIANCE</a:t>
              </a:r>
            </a:p>
            <a:p>
              <a:pPr algn="l">
                <a:lnSpc>
                  <a:spcPts val="1000"/>
                </a:lnSpc>
              </a:pPr>
              <a:r>
                <a:rPr lang="es-ES" sz="800" b="0">
                  <a:solidFill>
                    <a:schemeClr val="tx2"/>
                  </a:solidFill>
                  <a:latin typeface="Montserrat" pitchFamily="2" charset="77"/>
                </a:rPr>
                <a:t>CORPORATE MEMBER</a:t>
              </a:r>
            </a:p>
          </p:txBody>
        </p:sp>
        <p:pic>
          <p:nvPicPr>
            <p:cNvPr id="88" name="Imagen 85">
              <a:extLst>
                <a:ext uri="{FF2B5EF4-FFF2-40B4-BE49-F238E27FC236}">
                  <a16:creationId xmlns:a16="http://schemas.microsoft.com/office/drawing/2014/main" id="{5F81B759-FEB9-A146-BAC7-4BB34C63B25B}"/>
                </a:ext>
              </a:extLst>
            </p:cNvPr>
            <p:cNvPicPr>
              <a:picLocks noChangeAspect="1"/>
            </p:cNvPicPr>
            <p:nvPr userDrawn="1"/>
          </p:nvPicPr>
          <p:blipFill>
            <a:blip r:embed="rId9">
              <a:extLst>
                <a:ext uri="{28A0092B-C50C-407E-A947-70E740481C1C}">
                  <a14:useLocalDpi xmlns:a14="http://schemas.microsoft.com/office/drawing/2010/main"/>
                </a:ext>
              </a:extLst>
            </a:blip>
            <a:stretch>
              <a:fillRect/>
            </a:stretch>
          </p:blipFill>
          <p:spPr>
            <a:xfrm>
              <a:off x="9458547" y="2653780"/>
              <a:ext cx="1117600" cy="101600"/>
            </a:xfrm>
            <a:prstGeom prst="rect">
              <a:avLst/>
            </a:prstGeom>
          </p:spPr>
        </p:pic>
      </p:grpSp>
      <p:grpSp>
        <p:nvGrpSpPr>
          <p:cNvPr id="89" name="Grupo 86">
            <a:extLst>
              <a:ext uri="{FF2B5EF4-FFF2-40B4-BE49-F238E27FC236}">
                <a16:creationId xmlns:a16="http://schemas.microsoft.com/office/drawing/2014/main" id="{3482B02A-1010-8B4D-A662-EC042B48F07F}"/>
              </a:ext>
            </a:extLst>
          </p:cNvPr>
          <p:cNvGrpSpPr/>
          <p:nvPr userDrawn="1"/>
        </p:nvGrpSpPr>
        <p:grpSpPr>
          <a:xfrm>
            <a:off x="8078348" y="5650364"/>
            <a:ext cx="1470948" cy="605466"/>
            <a:chOff x="9388692" y="2023711"/>
            <a:chExt cx="1777552" cy="731669"/>
          </a:xfrm>
        </p:grpSpPr>
        <p:pic>
          <p:nvPicPr>
            <p:cNvPr id="90" name="Imagen 87">
              <a:extLst>
                <a:ext uri="{FF2B5EF4-FFF2-40B4-BE49-F238E27FC236}">
                  <a16:creationId xmlns:a16="http://schemas.microsoft.com/office/drawing/2014/main" id="{1C41EAB1-C0D2-F84E-9A41-CCBBBBFC59A6}"/>
                </a:ext>
              </a:extLst>
            </p:cNvPr>
            <p:cNvPicPr>
              <a:picLocks noChangeAspect="1"/>
            </p:cNvPicPr>
            <p:nvPr userDrawn="1"/>
          </p:nvPicPr>
          <p:blipFill>
            <a:blip r:embed="rId9">
              <a:extLst>
                <a:ext uri="{28A0092B-C50C-407E-A947-70E740481C1C}">
                  <a14:useLocalDpi xmlns:a14="http://schemas.microsoft.com/office/drawing/2010/main"/>
                </a:ext>
              </a:extLst>
            </a:blip>
            <a:stretch>
              <a:fillRect/>
            </a:stretch>
          </p:blipFill>
          <p:spPr>
            <a:xfrm>
              <a:off x="9458547" y="2023711"/>
              <a:ext cx="1117600" cy="101600"/>
            </a:xfrm>
            <a:prstGeom prst="rect">
              <a:avLst/>
            </a:prstGeom>
          </p:spPr>
        </p:pic>
        <p:sp>
          <p:nvSpPr>
            <p:cNvPr id="91" name="TextBox 7">
              <a:extLst>
                <a:ext uri="{FF2B5EF4-FFF2-40B4-BE49-F238E27FC236}">
                  <a16:creationId xmlns:a16="http://schemas.microsoft.com/office/drawing/2014/main" id="{080F2284-EEDA-6C47-A57E-176086C8F1E9}"/>
                </a:ext>
              </a:extLst>
            </p:cNvPr>
            <p:cNvSpPr txBox="1"/>
            <p:nvPr userDrawn="1"/>
          </p:nvSpPr>
          <p:spPr>
            <a:xfrm>
              <a:off x="9388692" y="2131633"/>
              <a:ext cx="1777552" cy="568356"/>
            </a:xfrm>
            <a:prstGeom prst="rect">
              <a:avLst/>
            </a:prstGeom>
            <a:noFill/>
          </p:spPr>
          <p:txBody>
            <a:bodyPr wrap="square" rtlCol="0">
              <a:spAutoFit/>
            </a:bodyPr>
            <a:lstStyle/>
            <a:p>
              <a:pPr algn="l">
                <a:lnSpc>
                  <a:spcPts val="1000"/>
                </a:lnSpc>
              </a:pPr>
              <a:r>
                <a:rPr lang="es-ES" sz="1000" b="1">
                  <a:solidFill>
                    <a:schemeClr val="tx2"/>
                  </a:solidFill>
                  <a:latin typeface="Montserrat" pitchFamily="2" charset="77"/>
                </a:rPr>
                <a:t>XAMARIN PREMIUM</a:t>
              </a:r>
            </a:p>
            <a:p>
              <a:pPr algn="l">
                <a:lnSpc>
                  <a:spcPts val="1000"/>
                </a:lnSpc>
              </a:pPr>
              <a:r>
                <a:rPr lang="es-ES" sz="800" b="0">
                  <a:solidFill>
                    <a:schemeClr val="tx2"/>
                  </a:solidFill>
                  <a:latin typeface="Montserrat" pitchFamily="2" charset="77"/>
                </a:rPr>
                <a:t>CONSULTING PARTNER</a:t>
              </a:r>
            </a:p>
          </p:txBody>
        </p:sp>
        <p:pic>
          <p:nvPicPr>
            <p:cNvPr id="92" name="Imagen 89">
              <a:extLst>
                <a:ext uri="{FF2B5EF4-FFF2-40B4-BE49-F238E27FC236}">
                  <a16:creationId xmlns:a16="http://schemas.microsoft.com/office/drawing/2014/main" id="{5DC6D219-514C-2541-B3DE-8C4E56C17C54}"/>
                </a:ext>
              </a:extLst>
            </p:cNvPr>
            <p:cNvPicPr>
              <a:picLocks noChangeAspect="1"/>
            </p:cNvPicPr>
            <p:nvPr userDrawn="1"/>
          </p:nvPicPr>
          <p:blipFill>
            <a:blip r:embed="rId9">
              <a:extLst>
                <a:ext uri="{28A0092B-C50C-407E-A947-70E740481C1C}">
                  <a14:useLocalDpi xmlns:a14="http://schemas.microsoft.com/office/drawing/2010/main"/>
                </a:ext>
              </a:extLst>
            </a:blip>
            <a:stretch>
              <a:fillRect/>
            </a:stretch>
          </p:blipFill>
          <p:spPr>
            <a:xfrm>
              <a:off x="9458547" y="2653780"/>
              <a:ext cx="1117600" cy="101600"/>
            </a:xfrm>
            <a:prstGeom prst="rect">
              <a:avLst/>
            </a:prstGeom>
          </p:spPr>
        </p:pic>
      </p:grpSp>
      <p:grpSp>
        <p:nvGrpSpPr>
          <p:cNvPr id="93" name="Grupo 90">
            <a:extLst>
              <a:ext uri="{FF2B5EF4-FFF2-40B4-BE49-F238E27FC236}">
                <a16:creationId xmlns:a16="http://schemas.microsoft.com/office/drawing/2014/main" id="{067D3A51-D721-F549-A71A-AB320ABC7FE0}"/>
              </a:ext>
            </a:extLst>
          </p:cNvPr>
          <p:cNvGrpSpPr/>
          <p:nvPr userDrawn="1"/>
        </p:nvGrpSpPr>
        <p:grpSpPr>
          <a:xfrm>
            <a:off x="9723660" y="5650364"/>
            <a:ext cx="1654377" cy="603174"/>
            <a:chOff x="9371908" y="3903270"/>
            <a:chExt cx="1999214" cy="728900"/>
          </a:xfrm>
        </p:grpSpPr>
        <p:pic>
          <p:nvPicPr>
            <p:cNvPr id="94" name="Imagen 91">
              <a:extLst>
                <a:ext uri="{FF2B5EF4-FFF2-40B4-BE49-F238E27FC236}">
                  <a16:creationId xmlns:a16="http://schemas.microsoft.com/office/drawing/2014/main" id="{41438361-FB53-7541-A516-B8BEC4678D0C}"/>
                </a:ext>
              </a:extLst>
            </p:cNvPr>
            <p:cNvPicPr>
              <a:picLocks noChangeAspect="1"/>
            </p:cNvPicPr>
            <p:nvPr userDrawn="1"/>
          </p:nvPicPr>
          <p:blipFill>
            <a:blip r:embed="rId9">
              <a:extLst>
                <a:ext uri="{28A0092B-C50C-407E-A947-70E740481C1C}">
                  <a14:useLocalDpi xmlns:a14="http://schemas.microsoft.com/office/drawing/2010/main"/>
                </a:ext>
              </a:extLst>
            </a:blip>
            <a:stretch>
              <a:fillRect/>
            </a:stretch>
          </p:blipFill>
          <p:spPr>
            <a:xfrm>
              <a:off x="9457181" y="3903270"/>
              <a:ext cx="1117600" cy="101600"/>
            </a:xfrm>
            <a:prstGeom prst="rect">
              <a:avLst/>
            </a:prstGeom>
          </p:spPr>
        </p:pic>
        <p:sp>
          <p:nvSpPr>
            <p:cNvPr id="100" name="TextBox 7">
              <a:extLst>
                <a:ext uri="{FF2B5EF4-FFF2-40B4-BE49-F238E27FC236}">
                  <a16:creationId xmlns:a16="http://schemas.microsoft.com/office/drawing/2014/main" id="{A2CF0E3B-F590-FA4B-8E29-0C5AE0C70996}"/>
                </a:ext>
              </a:extLst>
            </p:cNvPr>
            <p:cNvSpPr txBox="1"/>
            <p:nvPr userDrawn="1"/>
          </p:nvSpPr>
          <p:spPr>
            <a:xfrm>
              <a:off x="9371908" y="4026611"/>
              <a:ext cx="1999214" cy="533099"/>
            </a:xfrm>
            <a:prstGeom prst="rect">
              <a:avLst/>
            </a:prstGeom>
            <a:noFill/>
          </p:spPr>
          <p:txBody>
            <a:bodyPr wrap="square" rtlCol="0">
              <a:spAutoFit/>
            </a:bodyPr>
            <a:lstStyle/>
            <a:p>
              <a:pPr algn="l">
                <a:lnSpc>
                  <a:spcPts val="1000"/>
                </a:lnSpc>
              </a:pPr>
              <a:r>
                <a:rPr lang="es-ES" sz="1000" b="1">
                  <a:solidFill>
                    <a:schemeClr val="tx2"/>
                  </a:solidFill>
                  <a:latin typeface="Montserrat" pitchFamily="2" charset="77"/>
                </a:rPr>
                <a:t>ALM </a:t>
              </a:r>
              <a:r>
                <a:rPr lang="es-ES" sz="1000" b="0">
                  <a:solidFill>
                    <a:schemeClr val="tx2"/>
                  </a:solidFill>
                  <a:latin typeface="Montserrat" pitchFamily="2" charset="77"/>
                </a:rPr>
                <a:t>PARTNER</a:t>
              </a:r>
              <a:br>
                <a:rPr lang="es-ES" sz="1000" b="0">
                  <a:solidFill>
                    <a:schemeClr val="tx2"/>
                  </a:solidFill>
                  <a:latin typeface="Montserrat" pitchFamily="2" charset="77"/>
                </a:rPr>
              </a:br>
              <a:r>
                <a:rPr lang="es-ES" sz="1000" b="0">
                  <a:solidFill>
                    <a:schemeClr val="tx2"/>
                  </a:solidFill>
                  <a:latin typeface="Montserrat" pitchFamily="2" charset="77"/>
                </a:rPr>
                <a:t>OF THE YEAR</a:t>
              </a:r>
            </a:p>
            <a:p>
              <a:pPr algn="l">
                <a:lnSpc>
                  <a:spcPct val="100000"/>
                </a:lnSpc>
              </a:pPr>
              <a:r>
                <a:rPr lang="es-ES" sz="600" b="0">
                  <a:solidFill>
                    <a:schemeClr val="tx2"/>
                  </a:solidFill>
                  <a:latin typeface="Montserrat" pitchFamily="2" charset="77"/>
                </a:rPr>
                <a:t>FOR 7 CONSECUTIVE YEARS</a:t>
              </a:r>
            </a:p>
          </p:txBody>
        </p:sp>
        <p:pic>
          <p:nvPicPr>
            <p:cNvPr id="101" name="Imagen 93">
              <a:extLst>
                <a:ext uri="{FF2B5EF4-FFF2-40B4-BE49-F238E27FC236}">
                  <a16:creationId xmlns:a16="http://schemas.microsoft.com/office/drawing/2014/main" id="{C5712FFB-CED2-0448-B0FB-98564937A34C}"/>
                </a:ext>
              </a:extLst>
            </p:cNvPr>
            <p:cNvPicPr>
              <a:picLocks noChangeAspect="1"/>
            </p:cNvPicPr>
            <p:nvPr userDrawn="1"/>
          </p:nvPicPr>
          <p:blipFill>
            <a:blip r:embed="rId9">
              <a:extLst>
                <a:ext uri="{28A0092B-C50C-407E-A947-70E740481C1C}">
                  <a14:useLocalDpi xmlns:a14="http://schemas.microsoft.com/office/drawing/2010/main"/>
                </a:ext>
              </a:extLst>
            </a:blip>
            <a:stretch>
              <a:fillRect/>
            </a:stretch>
          </p:blipFill>
          <p:spPr>
            <a:xfrm>
              <a:off x="9457181" y="4530570"/>
              <a:ext cx="1117600" cy="101600"/>
            </a:xfrm>
            <a:prstGeom prst="rect">
              <a:avLst/>
            </a:prstGeom>
          </p:spPr>
        </p:pic>
      </p:grpSp>
      <p:pic>
        <p:nvPicPr>
          <p:cNvPr id="102" name="Picture 101" descr="Graphical user interface, text, application, chat or text message&#10;&#10;Description automatically generated">
            <a:extLst>
              <a:ext uri="{FF2B5EF4-FFF2-40B4-BE49-F238E27FC236}">
                <a16:creationId xmlns:a16="http://schemas.microsoft.com/office/drawing/2014/main" id="{EBE1CFE0-70EB-364B-8096-32D52BE13362}"/>
              </a:ext>
            </a:extLst>
          </p:cNvPr>
          <p:cNvPicPr>
            <a:picLocks noChangeAspect="1"/>
          </p:cNvPicPr>
          <p:nvPr userDrawn="1"/>
        </p:nvPicPr>
        <p:blipFill rotWithShape="1">
          <a:blip r:embed="rId12"/>
          <a:srcRect l="2611" t="1875" r="2389" b="1"/>
          <a:stretch/>
        </p:blipFill>
        <p:spPr>
          <a:xfrm>
            <a:off x="8335208" y="1963640"/>
            <a:ext cx="924829" cy="1432877"/>
          </a:xfrm>
          <a:prstGeom prst="rect">
            <a:avLst/>
          </a:prstGeom>
        </p:spPr>
      </p:pic>
    </p:spTree>
    <p:extLst>
      <p:ext uri="{BB962C8B-B14F-4D97-AF65-F5344CB8AC3E}">
        <p14:creationId xmlns:p14="http://schemas.microsoft.com/office/powerpoint/2010/main" val="96710413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05 Find Us Countries">
    <p:spTree>
      <p:nvGrpSpPr>
        <p:cNvPr id="1" name=""/>
        <p:cNvGrpSpPr/>
        <p:nvPr/>
      </p:nvGrpSpPr>
      <p:grpSpPr>
        <a:xfrm>
          <a:off x="0" y="0"/>
          <a:ext cx="0" cy="0"/>
          <a:chOff x="0" y="0"/>
          <a:chExt cx="0" cy="0"/>
        </a:xfrm>
      </p:grpSpPr>
      <p:sp>
        <p:nvSpPr>
          <p:cNvPr id="16" name="CuadroTexto 23">
            <a:extLst>
              <a:ext uri="{FF2B5EF4-FFF2-40B4-BE49-F238E27FC236}">
                <a16:creationId xmlns:a16="http://schemas.microsoft.com/office/drawing/2014/main" id="{C90AC15D-37DA-F84D-945C-1B50B676D675}"/>
              </a:ext>
            </a:extLst>
          </p:cNvPr>
          <p:cNvSpPr txBox="1"/>
          <p:nvPr userDrawn="1"/>
        </p:nvSpPr>
        <p:spPr>
          <a:xfrm>
            <a:off x="900000" y="1152000"/>
            <a:ext cx="3920514" cy="1334533"/>
          </a:xfrm>
          <a:prstGeom prst="rect">
            <a:avLst/>
          </a:prstGeom>
          <a:noFill/>
        </p:spPr>
        <p:txBody>
          <a:bodyPr wrap="square" lIns="0" tIns="0" rIns="0" bIns="0" rtlCol="0">
            <a:spAutoFit/>
          </a:bodyPr>
          <a:lstStyle/>
          <a:p>
            <a:pPr marL="0" indent="0">
              <a:lnSpc>
                <a:spcPct val="80000"/>
              </a:lnSpc>
              <a:tabLst/>
            </a:pPr>
            <a:r>
              <a:rPr lang="es-ES" sz="5400" b="1" i="0">
                <a:latin typeface="Montserrat" pitchFamily="2" charset="77"/>
              </a:rPr>
              <a:t>Donde</a:t>
            </a:r>
          </a:p>
          <a:p>
            <a:pPr marL="0" indent="0">
              <a:lnSpc>
                <a:spcPct val="80000"/>
              </a:lnSpc>
              <a:tabLst/>
            </a:pPr>
            <a:r>
              <a:rPr lang="es-ES" sz="5400" b="1" i="0">
                <a:solidFill>
                  <a:schemeClr val="accent1"/>
                </a:solidFill>
                <a:latin typeface="Montserrat" pitchFamily="2" charset="77"/>
              </a:rPr>
              <a:t>estamos</a:t>
            </a:r>
          </a:p>
        </p:txBody>
      </p:sp>
      <p:pic>
        <p:nvPicPr>
          <p:cNvPr id="17" name="Graphic 24">
            <a:extLst>
              <a:ext uri="{FF2B5EF4-FFF2-40B4-BE49-F238E27FC236}">
                <a16:creationId xmlns:a16="http://schemas.microsoft.com/office/drawing/2014/main" id="{DD92B426-5482-8F4E-993A-43A1038EB09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360318" y="4917536"/>
            <a:ext cx="1225082" cy="1225082"/>
          </a:xfrm>
          <a:prstGeom prst="rect">
            <a:avLst/>
          </a:prstGeom>
        </p:spPr>
      </p:pic>
      <p:pic>
        <p:nvPicPr>
          <p:cNvPr id="18" name="Graphic 25">
            <a:extLst>
              <a:ext uri="{FF2B5EF4-FFF2-40B4-BE49-F238E27FC236}">
                <a16:creationId xmlns:a16="http://schemas.microsoft.com/office/drawing/2014/main" id="{A600D5C7-433E-F048-A44F-51D1E3C831BB}"/>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032820" y="2843797"/>
            <a:ext cx="1225082" cy="1225082"/>
          </a:xfrm>
          <a:prstGeom prst="rect">
            <a:avLst/>
          </a:prstGeom>
        </p:spPr>
      </p:pic>
      <p:pic>
        <p:nvPicPr>
          <p:cNvPr id="19" name="Graphic 26">
            <a:extLst>
              <a:ext uri="{FF2B5EF4-FFF2-40B4-BE49-F238E27FC236}">
                <a16:creationId xmlns:a16="http://schemas.microsoft.com/office/drawing/2014/main" id="{5BD7F742-5B63-4042-833B-8A59CB4E977A}"/>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993687" y="4917536"/>
            <a:ext cx="1225082" cy="1225082"/>
          </a:xfrm>
          <a:prstGeom prst="rect">
            <a:avLst/>
          </a:prstGeom>
        </p:spPr>
      </p:pic>
      <p:pic>
        <p:nvPicPr>
          <p:cNvPr id="20" name="Graphic 27">
            <a:extLst>
              <a:ext uri="{FF2B5EF4-FFF2-40B4-BE49-F238E27FC236}">
                <a16:creationId xmlns:a16="http://schemas.microsoft.com/office/drawing/2014/main" id="{BDAEB122-90E2-F142-A6B6-069A699B6D8F}"/>
              </a:ext>
            </a:extLst>
          </p:cNvPr>
          <p:cNvPicPr>
            <a:picLocks noChangeAspect="1"/>
          </p:cNvPicPr>
          <p:nvPr userDrawn="1"/>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360318" y="2843796"/>
            <a:ext cx="1225082" cy="1225082"/>
          </a:xfrm>
          <a:prstGeom prst="rect">
            <a:avLst/>
          </a:prstGeom>
        </p:spPr>
      </p:pic>
      <p:pic>
        <p:nvPicPr>
          <p:cNvPr id="21" name="Graphic 28">
            <a:extLst>
              <a:ext uri="{FF2B5EF4-FFF2-40B4-BE49-F238E27FC236}">
                <a16:creationId xmlns:a16="http://schemas.microsoft.com/office/drawing/2014/main" id="{191294B1-096F-9A4D-A228-168046D162C8}"/>
              </a:ext>
            </a:extLst>
          </p:cNvPr>
          <p:cNvPicPr>
            <a:picLocks noChangeAspect="1"/>
          </p:cNvPicPr>
          <p:nvPr userDrawn="1"/>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364941" y="868680"/>
            <a:ext cx="1225082" cy="1225082"/>
          </a:xfrm>
          <a:prstGeom prst="rect">
            <a:avLst/>
          </a:prstGeom>
        </p:spPr>
      </p:pic>
      <p:pic>
        <p:nvPicPr>
          <p:cNvPr id="22" name="Graphic 37">
            <a:extLst>
              <a:ext uri="{FF2B5EF4-FFF2-40B4-BE49-F238E27FC236}">
                <a16:creationId xmlns:a16="http://schemas.microsoft.com/office/drawing/2014/main" id="{B721D3DD-32EC-D94E-94C5-327D036D01E3}"/>
              </a:ext>
            </a:extLst>
          </p:cNvPr>
          <p:cNvPicPr>
            <a:picLocks noChangeAspect="1"/>
          </p:cNvPicPr>
          <p:nvPr userDrawn="1"/>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998311" y="867492"/>
            <a:ext cx="1225082" cy="1225082"/>
          </a:xfrm>
          <a:prstGeom prst="rect">
            <a:avLst/>
          </a:prstGeom>
        </p:spPr>
      </p:pic>
      <p:sp>
        <p:nvSpPr>
          <p:cNvPr id="23" name="CuadroTexto 5">
            <a:extLst>
              <a:ext uri="{FF2B5EF4-FFF2-40B4-BE49-F238E27FC236}">
                <a16:creationId xmlns:a16="http://schemas.microsoft.com/office/drawing/2014/main" id="{269BF875-25B5-274D-AAD0-EE244FF19465}"/>
              </a:ext>
            </a:extLst>
          </p:cNvPr>
          <p:cNvSpPr txBox="1"/>
          <p:nvPr userDrawn="1"/>
        </p:nvSpPr>
        <p:spPr>
          <a:xfrm>
            <a:off x="6993687" y="2130061"/>
            <a:ext cx="1225080" cy="246221"/>
          </a:xfrm>
          <a:prstGeom prst="rect">
            <a:avLst/>
          </a:prstGeom>
          <a:noFill/>
        </p:spPr>
        <p:txBody>
          <a:bodyPr wrap="square" rtlCol="0">
            <a:spAutoFit/>
          </a:bodyPr>
          <a:lstStyle/>
          <a:p>
            <a:pPr algn="ctr"/>
            <a:r>
              <a:rPr lang="es-ES" sz="1000" b="1" i="0">
                <a:latin typeface="Montserrat" pitchFamily="2" charset="77"/>
              </a:rPr>
              <a:t>ESPAÑA</a:t>
            </a:r>
          </a:p>
        </p:txBody>
      </p:sp>
      <p:sp>
        <p:nvSpPr>
          <p:cNvPr id="24" name="CuadroTexto 53">
            <a:extLst>
              <a:ext uri="{FF2B5EF4-FFF2-40B4-BE49-F238E27FC236}">
                <a16:creationId xmlns:a16="http://schemas.microsoft.com/office/drawing/2014/main" id="{F0BD40EB-019A-C54E-8966-14B82CE5695B}"/>
              </a:ext>
            </a:extLst>
          </p:cNvPr>
          <p:cNvSpPr txBox="1"/>
          <p:nvPr userDrawn="1"/>
        </p:nvSpPr>
        <p:spPr>
          <a:xfrm>
            <a:off x="9360317" y="2130061"/>
            <a:ext cx="1225080" cy="246221"/>
          </a:xfrm>
          <a:prstGeom prst="rect">
            <a:avLst/>
          </a:prstGeom>
          <a:noFill/>
        </p:spPr>
        <p:txBody>
          <a:bodyPr wrap="square" rtlCol="0">
            <a:spAutoFit/>
          </a:bodyPr>
          <a:lstStyle/>
          <a:p>
            <a:pPr algn="ctr"/>
            <a:r>
              <a:rPr lang="es-ES" sz="1000" b="1" i="0">
                <a:latin typeface="Montserrat" pitchFamily="2" charset="77"/>
              </a:rPr>
              <a:t>EEUU</a:t>
            </a:r>
          </a:p>
        </p:txBody>
      </p:sp>
      <p:sp>
        <p:nvSpPr>
          <p:cNvPr id="25" name="CuadroTexto 54">
            <a:extLst>
              <a:ext uri="{FF2B5EF4-FFF2-40B4-BE49-F238E27FC236}">
                <a16:creationId xmlns:a16="http://schemas.microsoft.com/office/drawing/2014/main" id="{B2843309-2A7F-AC45-B1D8-B8EA9626D03E}"/>
              </a:ext>
            </a:extLst>
          </p:cNvPr>
          <p:cNvSpPr txBox="1"/>
          <p:nvPr userDrawn="1"/>
        </p:nvSpPr>
        <p:spPr>
          <a:xfrm>
            <a:off x="7032818" y="4088745"/>
            <a:ext cx="1325243" cy="246221"/>
          </a:xfrm>
          <a:prstGeom prst="rect">
            <a:avLst/>
          </a:prstGeom>
          <a:noFill/>
        </p:spPr>
        <p:txBody>
          <a:bodyPr wrap="square" rtlCol="0">
            <a:spAutoFit/>
          </a:bodyPr>
          <a:lstStyle/>
          <a:p>
            <a:pPr algn="ctr"/>
            <a:r>
              <a:rPr lang="es-ES" sz="1000" b="1" i="0">
                <a:latin typeface="Montserrat" pitchFamily="2" charset="77"/>
              </a:rPr>
              <a:t>EAU</a:t>
            </a:r>
          </a:p>
        </p:txBody>
      </p:sp>
      <p:sp>
        <p:nvSpPr>
          <p:cNvPr id="26" name="CuadroTexto 57">
            <a:extLst>
              <a:ext uri="{FF2B5EF4-FFF2-40B4-BE49-F238E27FC236}">
                <a16:creationId xmlns:a16="http://schemas.microsoft.com/office/drawing/2014/main" id="{AFF83AE6-6855-BB44-953F-F2A5A66C3D99}"/>
              </a:ext>
            </a:extLst>
          </p:cNvPr>
          <p:cNvSpPr txBox="1"/>
          <p:nvPr userDrawn="1"/>
        </p:nvSpPr>
        <p:spPr>
          <a:xfrm>
            <a:off x="6972252" y="6168118"/>
            <a:ext cx="1260926" cy="246221"/>
          </a:xfrm>
          <a:prstGeom prst="rect">
            <a:avLst/>
          </a:prstGeom>
          <a:noFill/>
        </p:spPr>
        <p:txBody>
          <a:bodyPr wrap="square" rtlCol="0">
            <a:spAutoFit/>
          </a:bodyPr>
          <a:lstStyle/>
          <a:p>
            <a:pPr algn="ctr"/>
            <a:r>
              <a:rPr lang="es-ES" sz="1000" b="1" i="0">
                <a:latin typeface="Montserrat" pitchFamily="2" charset="77"/>
              </a:rPr>
              <a:t>ALEMANIA</a:t>
            </a:r>
          </a:p>
        </p:txBody>
      </p:sp>
      <p:sp>
        <p:nvSpPr>
          <p:cNvPr id="27" name="CuadroTexto 60">
            <a:extLst>
              <a:ext uri="{FF2B5EF4-FFF2-40B4-BE49-F238E27FC236}">
                <a16:creationId xmlns:a16="http://schemas.microsoft.com/office/drawing/2014/main" id="{D5F6BBE4-377F-2143-9CA0-BB88B482545C}"/>
              </a:ext>
            </a:extLst>
          </p:cNvPr>
          <p:cNvSpPr txBox="1"/>
          <p:nvPr userDrawn="1"/>
        </p:nvSpPr>
        <p:spPr>
          <a:xfrm>
            <a:off x="9360317" y="6168118"/>
            <a:ext cx="1225080" cy="246221"/>
          </a:xfrm>
          <a:prstGeom prst="rect">
            <a:avLst/>
          </a:prstGeom>
          <a:noFill/>
        </p:spPr>
        <p:txBody>
          <a:bodyPr wrap="square" rtlCol="0">
            <a:spAutoFit/>
          </a:bodyPr>
          <a:lstStyle/>
          <a:p>
            <a:pPr algn="ctr"/>
            <a:r>
              <a:rPr lang="es-ES" sz="1000" b="1" i="0">
                <a:latin typeface="Montserrat" pitchFamily="2" charset="77"/>
              </a:rPr>
              <a:t>HOLANDA</a:t>
            </a:r>
          </a:p>
        </p:txBody>
      </p:sp>
      <p:sp>
        <p:nvSpPr>
          <p:cNvPr id="28" name="CuadroTexto 63">
            <a:extLst>
              <a:ext uri="{FF2B5EF4-FFF2-40B4-BE49-F238E27FC236}">
                <a16:creationId xmlns:a16="http://schemas.microsoft.com/office/drawing/2014/main" id="{10D860A7-9A6D-7047-8B5C-91035099D39A}"/>
              </a:ext>
            </a:extLst>
          </p:cNvPr>
          <p:cNvSpPr txBox="1"/>
          <p:nvPr userDrawn="1"/>
        </p:nvSpPr>
        <p:spPr>
          <a:xfrm>
            <a:off x="9360317" y="4144036"/>
            <a:ext cx="1225080" cy="400110"/>
          </a:xfrm>
          <a:prstGeom prst="rect">
            <a:avLst/>
          </a:prstGeom>
          <a:noFill/>
        </p:spPr>
        <p:txBody>
          <a:bodyPr wrap="square" rtlCol="0">
            <a:spAutoFit/>
          </a:bodyPr>
          <a:lstStyle/>
          <a:p>
            <a:pPr algn="ctr"/>
            <a:r>
              <a:rPr lang="es-ES" sz="1000" b="1" i="0">
                <a:latin typeface="Montserrat" pitchFamily="2" charset="77"/>
              </a:rPr>
              <a:t>REINO </a:t>
            </a:r>
          </a:p>
          <a:p>
            <a:pPr algn="ctr"/>
            <a:r>
              <a:rPr lang="es-ES" sz="1000" b="1" i="0">
                <a:latin typeface="Montserrat" pitchFamily="2" charset="77"/>
              </a:rPr>
              <a:t>UNIDO</a:t>
            </a:r>
          </a:p>
        </p:txBody>
      </p:sp>
    </p:spTree>
    <p:extLst>
      <p:ext uri="{BB962C8B-B14F-4D97-AF65-F5344CB8AC3E}">
        <p14:creationId xmlns:p14="http://schemas.microsoft.com/office/powerpoint/2010/main" val="267984811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07 Customers">
    <p:spTree>
      <p:nvGrpSpPr>
        <p:cNvPr id="1" name=""/>
        <p:cNvGrpSpPr/>
        <p:nvPr/>
      </p:nvGrpSpPr>
      <p:grpSpPr>
        <a:xfrm>
          <a:off x="0" y="0"/>
          <a:ext cx="0" cy="0"/>
          <a:chOff x="0" y="0"/>
          <a:chExt cx="0" cy="0"/>
        </a:xfrm>
      </p:grpSpPr>
      <p:sp>
        <p:nvSpPr>
          <p:cNvPr id="4" name="TextBox 11">
            <a:extLst>
              <a:ext uri="{FF2B5EF4-FFF2-40B4-BE49-F238E27FC236}">
                <a16:creationId xmlns:a16="http://schemas.microsoft.com/office/drawing/2014/main" id="{F70747A4-1738-9543-9C73-610DFE78E985}"/>
              </a:ext>
            </a:extLst>
          </p:cNvPr>
          <p:cNvSpPr txBox="1"/>
          <p:nvPr userDrawn="1"/>
        </p:nvSpPr>
        <p:spPr>
          <a:xfrm>
            <a:off x="913017" y="2845494"/>
            <a:ext cx="2392044" cy="2069349"/>
          </a:xfrm>
          <a:prstGeom prst="rect">
            <a:avLst/>
          </a:prstGeom>
          <a:noFill/>
        </p:spPr>
        <p:txBody>
          <a:bodyPr wrap="square" lIns="0" rIns="0" rtlCol="0">
            <a:spAutoFit/>
          </a:bodyPr>
          <a:lstStyle/>
          <a:p>
            <a:pPr>
              <a:lnSpc>
                <a:spcPct val="120000"/>
              </a:lnSpc>
            </a:pPr>
            <a:r>
              <a:rPr lang="es-ES" sz="1200">
                <a:solidFill>
                  <a:schemeClr val="tx1">
                    <a:alpha val="70000"/>
                  </a:schemeClr>
                </a:solidFill>
                <a:latin typeface="Montserrat" pitchFamily="2" charset="77"/>
              </a:rPr>
              <a:t>Nuestros clientes son diversos y cubren una variedad de sectores tales como turismo y hotelería, construcción, energía, telecomunicaciones, banca, medios, comunicaciones, entretenimiento y agencias creativas.</a:t>
            </a:r>
            <a:endParaRPr lang="en-US" sz="1200">
              <a:solidFill>
                <a:schemeClr val="tx1">
                  <a:alpha val="70000"/>
                </a:schemeClr>
              </a:solidFill>
              <a:latin typeface="Montserrat" pitchFamily="2" charset="77"/>
            </a:endParaRPr>
          </a:p>
        </p:txBody>
      </p:sp>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3920514" cy="1334533"/>
          </a:xfrm>
          <a:prstGeom prst="rect">
            <a:avLst/>
          </a:prstGeom>
          <a:noFill/>
        </p:spPr>
        <p:txBody>
          <a:bodyPr wrap="square" lIns="0" tIns="0" rIns="0" bIns="0" rtlCol="0">
            <a:spAutoFit/>
          </a:bodyPr>
          <a:lstStyle/>
          <a:p>
            <a:pPr marL="0" indent="0">
              <a:lnSpc>
                <a:spcPct val="80000"/>
              </a:lnSpc>
              <a:tabLst/>
            </a:pPr>
            <a:r>
              <a:rPr lang="es-ES" sz="5400" b="1" i="0">
                <a:latin typeface="Montserrat" pitchFamily="2" charset="77"/>
              </a:rPr>
              <a:t>Nuestros </a:t>
            </a:r>
            <a:r>
              <a:rPr lang="es-ES" sz="5400" b="1" i="0">
                <a:solidFill>
                  <a:schemeClr val="accent1"/>
                </a:solidFill>
                <a:latin typeface="Montserrat" pitchFamily="2" charset="77"/>
              </a:rPr>
              <a:t>clientes</a:t>
            </a:r>
          </a:p>
        </p:txBody>
      </p:sp>
      <p:pic>
        <p:nvPicPr>
          <p:cNvPr id="38" name="Picture 37">
            <a:extLst>
              <a:ext uri="{FF2B5EF4-FFF2-40B4-BE49-F238E27FC236}">
                <a16:creationId xmlns:a16="http://schemas.microsoft.com/office/drawing/2014/main" id="{E9BD5020-4F43-934A-8CD0-E23B5C377EF9}"/>
              </a:ext>
            </a:extLst>
          </p:cNvPr>
          <p:cNvPicPr>
            <a:picLocks noChangeAspect="1"/>
          </p:cNvPicPr>
          <p:nvPr userDrawn="1"/>
        </p:nvPicPr>
        <p:blipFill>
          <a:blip r:embed="rId2"/>
          <a:stretch>
            <a:fillRect/>
          </a:stretch>
        </p:blipFill>
        <p:spPr>
          <a:xfrm>
            <a:off x="9725532" y="5085297"/>
            <a:ext cx="406400" cy="406400"/>
          </a:xfrm>
          <a:prstGeom prst="rect">
            <a:avLst/>
          </a:prstGeom>
        </p:spPr>
      </p:pic>
      <p:pic>
        <p:nvPicPr>
          <p:cNvPr id="41" name="Picture 40">
            <a:extLst>
              <a:ext uri="{FF2B5EF4-FFF2-40B4-BE49-F238E27FC236}">
                <a16:creationId xmlns:a16="http://schemas.microsoft.com/office/drawing/2014/main" id="{D018C48A-0FBD-6343-88B4-2E6A3C122159}"/>
              </a:ext>
            </a:extLst>
          </p:cNvPr>
          <p:cNvPicPr>
            <a:picLocks noChangeAspect="1"/>
          </p:cNvPicPr>
          <p:nvPr userDrawn="1"/>
        </p:nvPicPr>
        <p:blipFill>
          <a:blip r:embed="rId3"/>
          <a:stretch>
            <a:fillRect/>
          </a:stretch>
        </p:blipFill>
        <p:spPr>
          <a:xfrm>
            <a:off x="10819234" y="5142447"/>
            <a:ext cx="596900" cy="292100"/>
          </a:xfrm>
          <a:prstGeom prst="rect">
            <a:avLst/>
          </a:prstGeom>
        </p:spPr>
      </p:pic>
      <p:pic>
        <p:nvPicPr>
          <p:cNvPr id="42" name="Picture 41">
            <a:extLst>
              <a:ext uri="{FF2B5EF4-FFF2-40B4-BE49-F238E27FC236}">
                <a16:creationId xmlns:a16="http://schemas.microsoft.com/office/drawing/2014/main" id="{08333E64-ADCB-D94E-9D2F-C58D92C36A26}"/>
              </a:ext>
            </a:extLst>
          </p:cNvPr>
          <p:cNvPicPr>
            <a:picLocks noChangeAspect="1"/>
          </p:cNvPicPr>
          <p:nvPr userDrawn="1"/>
        </p:nvPicPr>
        <p:blipFill>
          <a:blip r:embed="rId4"/>
          <a:stretch>
            <a:fillRect/>
          </a:stretch>
        </p:blipFill>
        <p:spPr>
          <a:xfrm>
            <a:off x="5668617" y="5863411"/>
            <a:ext cx="838200" cy="266700"/>
          </a:xfrm>
          <a:prstGeom prst="rect">
            <a:avLst/>
          </a:prstGeom>
        </p:spPr>
      </p:pic>
      <p:pic>
        <p:nvPicPr>
          <p:cNvPr id="43" name="Picture 42">
            <a:extLst>
              <a:ext uri="{FF2B5EF4-FFF2-40B4-BE49-F238E27FC236}">
                <a16:creationId xmlns:a16="http://schemas.microsoft.com/office/drawing/2014/main" id="{7A92DF63-2B44-744E-B115-878267556A27}"/>
              </a:ext>
            </a:extLst>
          </p:cNvPr>
          <p:cNvPicPr>
            <a:picLocks noChangeAspect="1"/>
          </p:cNvPicPr>
          <p:nvPr userDrawn="1"/>
        </p:nvPicPr>
        <p:blipFill>
          <a:blip r:embed="rId5"/>
          <a:stretch>
            <a:fillRect/>
          </a:stretch>
        </p:blipFill>
        <p:spPr>
          <a:xfrm>
            <a:off x="8340826" y="5920561"/>
            <a:ext cx="800100" cy="177800"/>
          </a:xfrm>
          <a:prstGeom prst="rect">
            <a:avLst/>
          </a:prstGeom>
        </p:spPr>
      </p:pic>
      <p:pic>
        <p:nvPicPr>
          <p:cNvPr id="44" name="Picture 43">
            <a:extLst>
              <a:ext uri="{FF2B5EF4-FFF2-40B4-BE49-F238E27FC236}">
                <a16:creationId xmlns:a16="http://schemas.microsoft.com/office/drawing/2014/main" id="{33C2604C-2337-B945-A1D9-202133D29065}"/>
              </a:ext>
            </a:extLst>
          </p:cNvPr>
          <p:cNvPicPr>
            <a:picLocks noChangeAspect="1"/>
          </p:cNvPicPr>
          <p:nvPr userDrawn="1"/>
        </p:nvPicPr>
        <p:blipFill>
          <a:blip r:embed="rId6"/>
          <a:stretch>
            <a:fillRect/>
          </a:stretch>
        </p:blipFill>
        <p:spPr>
          <a:xfrm>
            <a:off x="9537512" y="5889167"/>
            <a:ext cx="825500" cy="203200"/>
          </a:xfrm>
          <a:prstGeom prst="rect">
            <a:avLst/>
          </a:prstGeom>
        </p:spPr>
      </p:pic>
      <p:pic>
        <p:nvPicPr>
          <p:cNvPr id="45" name="Picture 44">
            <a:extLst>
              <a:ext uri="{FF2B5EF4-FFF2-40B4-BE49-F238E27FC236}">
                <a16:creationId xmlns:a16="http://schemas.microsoft.com/office/drawing/2014/main" id="{2F470C38-5CEF-F249-9110-DA65EDCEA46D}"/>
              </a:ext>
            </a:extLst>
          </p:cNvPr>
          <p:cNvPicPr>
            <a:picLocks noChangeAspect="1"/>
          </p:cNvPicPr>
          <p:nvPr userDrawn="1"/>
        </p:nvPicPr>
        <p:blipFill>
          <a:blip r:embed="rId7"/>
          <a:stretch>
            <a:fillRect/>
          </a:stretch>
        </p:blipFill>
        <p:spPr>
          <a:xfrm>
            <a:off x="5601312" y="1268223"/>
            <a:ext cx="900000" cy="191961"/>
          </a:xfrm>
          <a:prstGeom prst="rect">
            <a:avLst/>
          </a:prstGeom>
        </p:spPr>
      </p:pic>
      <p:pic>
        <p:nvPicPr>
          <p:cNvPr id="46" name="Picture 45" descr="Logo&#10;&#10;Description automatically generated">
            <a:extLst>
              <a:ext uri="{FF2B5EF4-FFF2-40B4-BE49-F238E27FC236}">
                <a16:creationId xmlns:a16="http://schemas.microsoft.com/office/drawing/2014/main" id="{D90340AF-D05A-324A-AEBD-40D6169CB193}"/>
              </a:ext>
            </a:extLst>
          </p:cNvPr>
          <p:cNvPicPr>
            <a:picLocks noChangeAspect="1"/>
          </p:cNvPicPr>
          <p:nvPr userDrawn="1"/>
        </p:nvPicPr>
        <p:blipFill>
          <a:blip r:embed="rId8"/>
          <a:stretch>
            <a:fillRect/>
          </a:stretch>
        </p:blipFill>
        <p:spPr>
          <a:xfrm>
            <a:off x="6780259" y="1109257"/>
            <a:ext cx="1047662" cy="548195"/>
          </a:xfrm>
          <a:prstGeom prst="rect">
            <a:avLst/>
          </a:prstGeom>
        </p:spPr>
      </p:pic>
      <p:pic>
        <p:nvPicPr>
          <p:cNvPr id="47" name="Picture 46">
            <a:extLst>
              <a:ext uri="{FF2B5EF4-FFF2-40B4-BE49-F238E27FC236}">
                <a16:creationId xmlns:a16="http://schemas.microsoft.com/office/drawing/2014/main" id="{94D8F11E-B44F-A74E-A582-21D7E63649FE}"/>
              </a:ext>
            </a:extLst>
          </p:cNvPr>
          <p:cNvPicPr>
            <a:picLocks noChangeAspect="1"/>
          </p:cNvPicPr>
          <p:nvPr userDrawn="1"/>
        </p:nvPicPr>
        <p:blipFill>
          <a:blip r:embed="rId9"/>
          <a:stretch>
            <a:fillRect/>
          </a:stretch>
        </p:blipFill>
        <p:spPr>
          <a:xfrm>
            <a:off x="8090396" y="1128170"/>
            <a:ext cx="1065861" cy="557718"/>
          </a:xfrm>
          <a:prstGeom prst="rect">
            <a:avLst/>
          </a:prstGeom>
        </p:spPr>
      </p:pic>
      <p:pic>
        <p:nvPicPr>
          <p:cNvPr id="48" name="Picture 47">
            <a:extLst>
              <a:ext uri="{FF2B5EF4-FFF2-40B4-BE49-F238E27FC236}">
                <a16:creationId xmlns:a16="http://schemas.microsoft.com/office/drawing/2014/main" id="{9F8FABB2-587B-714B-BB18-855C7FCCACE5}"/>
              </a:ext>
            </a:extLst>
          </p:cNvPr>
          <p:cNvPicPr>
            <a:picLocks noChangeAspect="1"/>
          </p:cNvPicPr>
          <p:nvPr userDrawn="1"/>
        </p:nvPicPr>
        <p:blipFill>
          <a:blip r:embed="rId10"/>
          <a:stretch>
            <a:fillRect/>
          </a:stretch>
        </p:blipFill>
        <p:spPr>
          <a:xfrm>
            <a:off x="9417005" y="1138719"/>
            <a:ext cx="946007" cy="495004"/>
          </a:xfrm>
          <a:prstGeom prst="rect">
            <a:avLst/>
          </a:prstGeom>
        </p:spPr>
      </p:pic>
      <p:pic>
        <p:nvPicPr>
          <p:cNvPr id="49" name="Picture 48">
            <a:extLst>
              <a:ext uri="{FF2B5EF4-FFF2-40B4-BE49-F238E27FC236}">
                <a16:creationId xmlns:a16="http://schemas.microsoft.com/office/drawing/2014/main" id="{AA4D2568-3A76-564D-B781-09E51077F37F}"/>
              </a:ext>
            </a:extLst>
          </p:cNvPr>
          <p:cNvPicPr>
            <a:picLocks noChangeAspect="1"/>
          </p:cNvPicPr>
          <p:nvPr userDrawn="1"/>
        </p:nvPicPr>
        <p:blipFill>
          <a:blip r:embed="rId11"/>
          <a:stretch>
            <a:fillRect/>
          </a:stretch>
        </p:blipFill>
        <p:spPr>
          <a:xfrm>
            <a:off x="6797193" y="1808919"/>
            <a:ext cx="1092110" cy="571453"/>
          </a:xfrm>
          <a:prstGeom prst="rect">
            <a:avLst/>
          </a:prstGeom>
        </p:spPr>
      </p:pic>
      <p:pic>
        <p:nvPicPr>
          <p:cNvPr id="50" name="Picture 49">
            <a:extLst>
              <a:ext uri="{FF2B5EF4-FFF2-40B4-BE49-F238E27FC236}">
                <a16:creationId xmlns:a16="http://schemas.microsoft.com/office/drawing/2014/main" id="{87A36CF8-C054-FA48-A1CE-74833774F6E5}"/>
              </a:ext>
            </a:extLst>
          </p:cNvPr>
          <p:cNvPicPr>
            <a:picLocks noChangeAspect="1"/>
          </p:cNvPicPr>
          <p:nvPr userDrawn="1"/>
        </p:nvPicPr>
        <p:blipFill>
          <a:blip r:embed="rId12"/>
          <a:stretch>
            <a:fillRect/>
          </a:stretch>
        </p:blipFill>
        <p:spPr>
          <a:xfrm>
            <a:off x="10590987" y="1143725"/>
            <a:ext cx="1021997" cy="534766"/>
          </a:xfrm>
          <a:prstGeom prst="rect">
            <a:avLst/>
          </a:prstGeom>
        </p:spPr>
      </p:pic>
      <p:pic>
        <p:nvPicPr>
          <p:cNvPr id="51" name="Picture 50">
            <a:extLst>
              <a:ext uri="{FF2B5EF4-FFF2-40B4-BE49-F238E27FC236}">
                <a16:creationId xmlns:a16="http://schemas.microsoft.com/office/drawing/2014/main" id="{491B14CC-6467-194A-8990-2E8CD51F7A25}"/>
              </a:ext>
            </a:extLst>
          </p:cNvPr>
          <p:cNvPicPr>
            <a:picLocks noChangeAspect="1"/>
          </p:cNvPicPr>
          <p:nvPr userDrawn="1"/>
        </p:nvPicPr>
        <p:blipFill>
          <a:blip r:embed="rId13"/>
          <a:stretch>
            <a:fillRect/>
          </a:stretch>
        </p:blipFill>
        <p:spPr>
          <a:xfrm>
            <a:off x="5524262" y="1826772"/>
            <a:ext cx="1151443" cy="602499"/>
          </a:xfrm>
          <a:prstGeom prst="rect">
            <a:avLst/>
          </a:prstGeom>
        </p:spPr>
      </p:pic>
      <p:pic>
        <p:nvPicPr>
          <p:cNvPr id="52" name="Picture 51">
            <a:extLst>
              <a:ext uri="{FF2B5EF4-FFF2-40B4-BE49-F238E27FC236}">
                <a16:creationId xmlns:a16="http://schemas.microsoft.com/office/drawing/2014/main" id="{000CDCDA-FBA8-834A-9A86-3D1C5841A660}"/>
              </a:ext>
            </a:extLst>
          </p:cNvPr>
          <p:cNvPicPr>
            <a:picLocks noChangeAspect="1"/>
          </p:cNvPicPr>
          <p:nvPr userDrawn="1"/>
        </p:nvPicPr>
        <p:blipFill>
          <a:blip r:embed="rId14"/>
          <a:stretch>
            <a:fillRect/>
          </a:stretch>
        </p:blipFill>
        <p:spPr>
          <a:xfrm>
            <a:off x="8128899" y="1830307"/>
            <a:ext cx="1092108" cy="571452"/>
          </a:xfrm>
          <a:prstGeom prst="rect">
            <a:avLst/>
          </a:prstGeom>
        </p:spPr>
      </p:pic>
      <p:pic>
        <p:nvPicPr>
          <p:cNvPr id="53" name="Picture 52">
            <a:extLst>
              <a:ext uri="{FF2B5EF4-FFF2-40B4-BE49-F238E27FC236}">
                <a16:creationId xmlns:a16="http://schemas.microsoft.com/office/drawing/2014/main" id="{EDE637EB-E711-F540-A290-4A863E2FC581}"/>
              </a:ext>
            </a:extLst>
          </p:cNvPr>
          <p:cNvPicPr>
            <a:picLocks noChangeAspect="1"/>
          </p:cNvPicPr>
          <p:nvPr userDrawn="1"/>
        </p:nvPicPr>
        <p:blipFill>
          <a:blip r:embed="rId15"/>
          <a:stretch>
            <a:fillRect/>
          </a:stretch>
        </p:blipFill>
        <p:spPr>
          <a:xfrm>
            <a:off x="9356045" y="1854856"/>
            <a:ext cx="1067929" cy="558800"/>
          </a:xfrm>
          <a:prstGeom prst="rect">
            <a:avLst/>
          </a:prstGeom>
        </p:spPr>
      </p:pic>
      <p:pic>
        <p:nvPicPr>
          <p:cNvPr id="54" name="Picture 53">
            <a:extLst>
              <a:ext uri="{FF2B5EF4-FFF2-40B4-BE49-F238E27FC236}">
                <a16:creationId xmlns:a16="http://schemas.microsoft.com/office/drawing/2014/main" id="{10E1EAA7-2186-1043-A822-905D9527DE0D}"/>
              </a:ext>
            </a:extLst>
          </p:cNvPr>
          <p:cNvPicPr>
            <a:picLocks noChangeAspect="1"/>
          </p:cNvPicPr>
          <p:nvPr userDrawn="1"/>
        </p:nvPicPr>
        <p:blipFill>
          <a:blip r:embed="rId16"/>
          <a:stretch>
            <a:fillRect/>
          </a:stretch>
        </p:blipFill>
        <p:spPr>
          <a:xfrm>
            <a:off x="10635749" y="1873906"/>
            <a:ext cx="995117" cy="520701"/>
          </a:xfrm>
          <a:prstGeom prst="rect">
            <a:avLst/>
          </a:prstGeom>
        </p:spPr>
      </p:pic>
      <p:pic>
        <p:nvPicPr>
          <p:cNvPr id="55" name="Picture 54" descr="Logo&#10;&#10;Description automatically generated with medium confidence">
            <a:extLst>
              <a:ext uri="{FF2B5EF4-FFF2-40B4-BE49-F238E27FC236}">
                <a16:creationId xmlns:a16="http://schemas.microsoft.com/office/drawing/2014/main" id="{B83719F0-CD94-9340-B4CF-45D4830FC816}"/>
              </a:ext>
            </a:extLst>
          </p:cNvPr>
          <p:cNvPicPr>
            <a:picLocks noChangeAspect="1"/>
          </p:cNvPicPr>
          <p:nvPr userDrawn="1"/>
        </p:nvPicPr>
        <p:blipFill>
          <a:blip r:embed="rId17"/>
          <a:stretch>
            <a:fillRect/>
          </a:stretch>
        </p:blipFill>
        <p:spPr>
          <a:xfrm>
            <a:off x="9344910" y="2590452"/>
            <a:ext cx="1117912" cy="584954"/>
          </a:xfrm>
          <a:prstGeom prst="rect">
            <a:avLst/>
          </a:prstGeom>
        </p:spPr>
      </p:pic>
      <p:pic>
        <p:nvPicPr>
          <p:cNvPr id="56" name="Picture 55" descr="Shape&#10;&#10;Description automatically generated with medium confidence">
            <a:extLst>
              <a:ext uri="{FF2B5EF4-FFF2-40B4-BE49-F238E27FC236}">
                <a16:creationId xmlns:a16="http://schemas.microsoft.com/office/drawing/2014/main" id="{B666057E-03C6-6544-9605-6D2D6520F017}"/>
              </a:ext>
            </a:extLst>
          </p:cNvPr>
          <p:cNvPicPr>
            <a:picLocks noChangeAspect="1"/>
          </p:cNvPicPr>
          <p:nvPr userDrawn="1"/>
        </p:nvPicPr>
        <p:blipFill>
          <a:blip r:embed="rId18"/>
          <a:stretch>
            <a:fillRect/>
          </a:stretch>
        </p:blipFill>
        <p:spPr>
          <a:xfrm>
            <a:off x="8143617" y="2616139"/>
            <a:ext cx="1092106" cy="571451"/>
          </a:xfrm>
          <a:prstGeom prst="rect">
            <a:avLst/>
          </a:prstGeom>
        </p:spPr>
      </p:pic>
      <p:pic>
        <p:nvPicPr>
          <p:cNvPr id="57" name="Picture 56" descr="Graphical user interface, text&#10;&#10;Description automatically generated">
            <a:extLst>
              <a:ext uri="{FF2B5EF4-FFF2-40B4-BE49-F238E27FC236}">
                <a16:creationId xmlns:a16="http://schemas.microsoft.com/office/drawing/2014/main" id="{3AFAB691-4496-244B-8920-C991F7F107F3}"/>
              </a:ext>
            </a:extLst>
          </p:cNvPr>
          <p:cNvPicPr>
            <a:picLocks noChangeAspect="1"/>
          </p:cNvPicPr>
          <p:nvPr userDrawn="1"/>
        </p:nvPicPr>
        <p:blipFill>
          <a:blip r:embed="rId19"/>
          <a:stretch>
            <a:fillRect/>
          </a:stretch>
        </p:blipFill>
        <p:spPr>
          <a:xfrm>
            <a:off x="6823711" y="2573867"/>
            <a:ext cx="1117912" cy="584954"/>
          </a:xfrm>
          <a:prstGeom prst="rect">
            <a:avLst/>
          </a:prstGeom>
        </p:spPr>
      </p:pic>
      <p:pic>
        <p:nvPicPr>
          <p:cNvPr id="58" name="Picture 57" descr="Logo&#10;&#10;Description automatically generated">
            <a:extLst>
              <a:ext uri="{FF2B5EF4-FFF2-40B4-BE49-F238E27FC236}">
                <a16:creationId xmlns:a16="http://schemas.microsoft.com/office/drawing/2014/main" id="{5CC050F8-344B-C843-9699-F040581C3958}"/>
              </a:ext>
            </a:extLst>
          </p:cNvPr>
          <p:cNvPicPr>
            <a:picLocks noChangeAspect="1"/>
          </p:cNvPicPr>
          <p:nvPr userDrawn="1"/>
        </p:nvPicPr>
        <p:blipFill>
          <a:blip r:embed="rId20"/>
          <a:stretch>
            <a:fillRect/>
          </a:stretch>
        </p:blipFill>
        <p:spPr>
          <a:xfrm>
            <a:off x="5524262" y="2613573"/>
            <a:ext cx="1151443" cy="602499"/>
          </a:xfrm>
          <a:prstGeom prst="rect">
            <a:avLst/>
          </a:prstGeom>
        </p:spPr>
      </p:pic>
      <p:pic>
        <p:nvPicPr>
          <p:cNvPr id="59" name="Picture 58" descr="Logo&#10;&#10;Description automatically generated with medium confidence">
            <a:extLst>
              <a:ext uri="{FF2B5EF4-FFF2-40B4-BE49-F238E27FC236}">
                <a16:creationId xmlns:a16="http://schemas.microsoft.com/office/drawing/2014/main" id="{E1AD204D-D387-4A46-8DB5-C4DE3A93CCDB}"/>
              </a:ext>
            </a:extLst>
          </p:cNvPr>
          <p:cNvPicPr>
            <a:picLocks noChangeAspect="1"/>
          </p:cNvPicPr>
          <p:nvPr userDrawn="1"/>
        </p:nvPicPr>
        <p:blipFill>
          <a:blip r:embed="rId21"/>
          <a:stretch>
            <a:fillRect/>
          </a:stretch>
        </p:blipFill>
        <p:spPr>
          <a:xfrm>
            <a:off x="9328144" y="3361425"/>
            <a:ext cx="1151444" cy="602500"/>
          </a:xfrm>
          <a:prstGeom prst="rect">
            <a:avLst/>
          </a:prstGeom>
        </p:spPr>
      </p:pic>
      <p:pic>
        <p:nvPicPr>
          <p:cNvPr id="60" name="Picture 59" descr="Logo&#10;&#10;Description automatically generated">
            <a:extLst>
              <a:ext uri="{FF2B5EF4-FFF2-40B4-BE49-F238E27FC236}">
                <a16:creationId xmlns:a16="http://schemas.microsoft.com/office/drawing/2014/main" id="{30C04608-4DCA-CE46-BF6D-42B4A155AAE9}"/>
              </a:ext>
            </a:extLst>
          </p:cNvPr>
          <p:cNvPicPr>
            <a:picLocks noChangeAspect="1"/>
          </p:cNvPicPr>
          <p:nvPr userDrawn="1"/>
        </p:nvPicPr>
        <p:blipFill>
          <a:blip r:embed="rId22"/>
          <a:stretch>
            <a:fillRect/>
          </a:stretch>
        </p:blipFill>
        <p:spPr>
          <a:xfrm>
            <a:off x="8101499" y="3363799"/>
            <a:ext cx="1146907" cy="600126"/>
          </a:xfrm>
          <a:prstGeom prst="rect">
            <a:avLst/>
          </a:prstGeom>
        </p:spPr>
      </p:pic>
      <p:pic>
        <p:nvPicPr>
          <p:cNvPr id="61" name="Picture 60" descr="Logo&#10;&#10;Description automatically generated">
            <a:extLst>
              <a:ext uri="{FF2B5EF4-FFF2-40B4-BE49-F238E27FC236}">
                <a16:creationId xmlns:a16="http://schemas.microsoft.com/office/drawing/2014/main" id="{9DC19BBB-0543-C642-8DA1-74BDDBFDDE29}"/>
              </a:ext>
            </a:extLst>
          </p:cNvPr>
          <p:cNvPicPr>
            <a:picLocks noChangeAspect="1"/>
          </p:cNvPicPr>
          <p:nvPr userDrawn="1"/>
        </p:nvPicPr>
        <p:blipFill>
          <a:blip r:embed="rId23"/>
          <a:stretch>
            <a:fillRect/>
          </a:stretch>
        </p:blipFill>
        <p:spPr>
          <a:xfrm>
            <a:off x="6823711" y="3411671"/>
            <a:ext cx="1022301" cy="534925"/>
          </a:xfrm>
          <a:prstGeom prst="rect">
            <a:avLst/>
          </a:prstGeom>
        </p:spPr>
      </p:pic>
      <p:pic>
        <p:nvPicPr>
          <p:cNvPr id="62" name="Picture 61" descr="A picture containing shape&#10;&#10;Description automatically generated">
            <a:extLst>
              <a:ext uri="{FF2B5EF4-FFF2-40B4-BE49-F238E27FC236}">
                <a16:creationId xmlns:a16="http://schemas.microsoft.com/office/drawing/2014/main" id="{0C62C2E0-FC41-EB40-93E0-A67C062D6007}"/>
              </a:ext>
            </a:extLst>
          </p:cNvPr>
          <p:cNvPicPr>
            <a:picLocks noChangeAspect="1"/>
          </p:cNvPicPr>
          <p:nvPr userDrawn="1"/>
        </p:nvPicPr>
        <p:blipFill>
          <a:blip r:embed="rId24"/>
          <a:stretch>
            <a:fillRect/>
          </a:stretch>
        </p:blipFill>
        <p:spPr>
          <a:xfrm>
            <a:off x="5493075" y="3376589"/>
            <a:ext cx="1116473" cy="584201"/>
          </a:xfrm>
          <a:prstGeom prst="rect">
            <a:avLst/>
          </a:prstGeom>
        </p:spPr>
      </p:pic>
      <p:pic>
        <p:nvPicPr>
          <p:cNvPr id="63" name="Picture 62" descr="Logo&#10;&#10;Description automatically generated">
            <a:extLst>
              <a:ext uri="{FF2B5EF4-FFF2-40B4-BE49-F238E27FC236}">
                <a16:creationId xmlns:a16="http://schemas.microsoft.com/office/drawing/2014/main" id="{21ECA1D2-23FD-9D42-906B-F38371FA39C2}"/>
              </a:ext>
            </a:extLst>
          </p:cNvPr>
          <p:cNvPicPr>
            <a:picLocks noChangeAspect="1"/>
          </p:cNvPicPr>
          <p:nvPr userDrawn="1"/>
        </p:nvPicPr>
        <p:blipFill>
          <a:blip r:embed="rId25"/>
          <a:stretch>
            <a:fillRect/>
          </a:stretch>
        </p:blipFill>
        <p:spPr>
          <a:xfrm>
            <a:off x="10665009" y="2626645"/>
            <a:ext cx="939217" cy="491451"/>
          </a:xfrm>
          <a:prstGeom prst="rect">
            <a:avLst/>
          </a:prstGeom>
        </p:spPr>
      </p:pic>
      <p:pic>
        <p:nvPicPr>
          <p:cNvPr id="64" name="Picture 63" descr="A picture containing text&#10;&#10;Description automatically generated">
            <a:extLst>
              <a:ext uri="{FF2B5EF4-FFF2-40B4-BE49-F238E27FC236}">
                <a16:creationId xmlns:a16="http://schemas.microsoft.com/office/drawing/2014/main" id="{B1A9C745-666B-8C41-915F-57D8EBB033B6}"/>
              </a:ext>
            </a:extLst>
          </p:cNvPr>
          <p:cNvPicPr>
            <a:picLocks noChangeAspect="1"/>
          </p:cNvPicPr>
          <p:nvPr userDrawn="1"/>
        </p:nvPicPr>
        <p:blipFill>
          <a:blip r:embed="rId26"/>
          <a:stretch>
            <a:fillRect/>
          </a:stretch>
        </p:blipFill>
        <p:spPr>
          <a:xfrm>
            <a:off x="6842475" y="4971955"/>
            <a:ext cx="1129319" cy="590923"/>
          </a:xfrm>
          <a:prstGeom prst="rect">
            <a:avLst/>
          </a:prstGeom>
        </p:spPr>
      </p:pic>
      <p:pic>
        <p:nvPicPr>
          <p:cNvPr id="65" name="Picture 64" descr="Logo&#10;&#10;Description automatically generated">
            <a:extLst>
              <a:ext uri="{FF2B5EF4-FFF2-40B4-BE49-F238E27FC236}">
                <a16:creationId xmlns:a16="http://schemas.microsoft.com/office/drawing/2014/main" id="{42C6E2C1-9749-1641-A12F-01A099BC8A76}"/>
              </a:ext>
            </a:extLst>
          </p:cNvPr>
          <p:cNvPicPr>
            <a:picLocks noChangeAspect="1"/>
          </p:cNvPicPr>
          <p:nvPr userDrawn="1"/>
        </p:nvPicPr>
        <p:blipFill>
          <a:blip r:embed="rId27"/>
          <a:stretch>
            <a:fillRect/>
          </a:stretch>
        </p:blipFill>
        <p:spPr>
          <a:xfrm>
            <a:off x="5398838" y="4906957"/>
            <a:ext cx="1377758" cy="720920"/>
          </a:xfrm>
          <a:prstGeom prst="rect">
            <a:avLst/>
          </a:prstGeom>
        </p:spPr>
      </p:pic>
      <p:pic>
        <p:nvPicPr>
          <p:cNvPr id="66" name="Picture 65" descr="Logo&#10;&#10;Description automatically generated">
            <a:extLst>
              <a:ext uri="{FF2B5EF4-FFF2-40B4-BE49-F238E27FC236}">
                <a16:creationId xmlns:a16="http://schemas.microsoft.com/office/drawing/2014/main" id="{1B16E9C5-0415-FA40-AA24-42093D49C02B}"/>
              </a:ext>
            </a:extLst>
          </p:cNvPr>
          <p:cNvPicPr>
            <a:picLocks noChangeAspect="1"/>
          </p:cNvPicPr>
          <p:nvPr userDrawn="1"/>
        </p:nvPicPr>
        <p:blipFill>
          <a:blip r:embed="rId28"/>
          <a:stretch>
            <a:fillRect/>
          </a:stretch>
        </p:blipFill>
        <p:spPr>
          <a:xfrm>
            <a:off x="9328144" y="4262864"/>
            <a:ext cx="1092204" cy="571502"/>
          </a:xfrm>
          <a:prstGeom prst="rect">
            <a:avLst/>
          </a:prstGeom>
        </p:spPr>
      </p:pic>
      <p:pic>
        <p:nvPicPr>
          <p:cNvPr id="67" name="Picture 66" descr="Icon&#10;&#10;Description automatically generated">
            <a:extLst>
              <a:ext uri="{FF2B5EF4-FFF2-40B4-BE49-F238E27FC236}">
                <a16:creationId xmlns:a16="http://schemas.microsoft.com/office/drawing/2014/main" id="{61F66E33-84F7-2F47-82F9-CF4A9D8E53C4}"/>
              </a:ext>
            </a:extLst>
          </p:cNvPr>
          <p:cNvPicPr>
            <a:picLocks noChangeAspect="1"/>
          </p:cNvPicPr>
          <p:nvPr userDrawn="1"/>
        </p:nvPicPr>
        <p:blipFill>
          <a:blip r:embed="rId29"/>
          <a:stretch>
            <a:fillRect/>
          </a:stretch>
        </p:blipFill>
        <p:spPr>
          <a:xfrm>
            <a:off x="6737809" y="4179293"/>
            <a:ext cx="1289715" cy="674851"/>
          </a:xfrm>
          <a:prstGeom prst="rect">
            <a:avLst/>
          </a:prstGeom>
        </p:spPr>
      </p:pic>
      <p:pic>
        <p:nvPicPr>
          <p:cNvPr id="68" name="Picture 67" descr="Text, logo&#10;&#10;Description automatically generated">
            <a:extLst>
              <a:ext uri="{FF2B5EF4-FFF2-40B4-BE49-F238E27FC236}">
                <a16:creationId xmlns:a16="http://schemas.microsoft.com/office/drawing/2014/main" id="{1B3F0241-25DE-C440-9C3C-C773AE80F997}"/>
              </a:ext>
            </a:extLst>
          </p:cNvPr>
          <p:cNvPicPr>
            <a:picLocks noChangeAspect="1"/>
          </p:cNvPicPr>
          <p:nvPr userDrawn="1"/>
        </p:nvPicPr>
        <p:blipFill>
          <a:blip r:embed="rId30"/>
          <a:stretch>
            <a:fillRect/>
          </a:stretch>
        </p:blipFill>
        <p:spPr>
          <a:xfrm>
            <a:off x="5558247" y="4179014"/>
            <a:ext cx="1092202" cy="571501"/>
          </a:xfrm>
          <a:prstGeom prst="rect">
            <a:avLst/>
          </a:prstGeom>
        </p:spPr>
      </p:pic>
      <p:pic>
        <p:nvPicPr>
          <p:cNvPr id="69" name="Picture 68" descr="Logo&#10;&#10;Description automatically generated">
            <a:extLst>
              <a:ext uri="{FF2B5EF4-FFF2-40B4-BE49-F238E27FC236}">
                <a16:creationId xmlns:a16="http://schemas.microsoft.com/office/drawing/2014/main" id="{E455B84B-55D8-DC45-8946-BB10FE18C9CC}"/>
              </a:ext>
            </a:extLst>
          </p:cNvPr>
          <p:cNvPicPr>
            <a:picLocks noChangeAspect="1"/>
          </p:cNvPicPr>
          <p:nvPr userDrawn="1"/>
        </p:nvPicPr>
        <p:blipFill>
          <a:blip r:embed="rId31"/>
          <a:stretch>
            <a:fillRect/>
          </a:stretch>
        </p:blipFill>
        <p:spPr>
          <a:xfrm>
            <a:off x="10568157" y="3370284"/>
            <a:ext cx="1130300" cy="591436"/>
          </a:xfrm>
          <a:prstGeom prst="rect">
            <a:avLst/>
          </a:prstGeom>
        </p:spPr>
      </p:pic>
      <p:pic>
        <p:nvPicPr>
          <p:cNvPr id="70" name="Picture 69" descr="Logo&#10;&#10;Description automatically generated">
            <a:extLst>
              <a:ext uri="{FF2B5EF4-FFF2-40B4-BE49-F238E27FC236}">
                <a16:creationId xmlns:a16="http://schemas.microsoft.com/office/drawing/2014/main" id="{D3ACE946-0197-B74B-90DA-EE05589B6E04}"/>
              </a:ext>
            </a:extLst>
          </p:cNvPr>
          <p:cNvPicPr>
            <a:picLocks noChangeAspect="1"/>
          </p:cNvPicPr>
          <p:nvPr userDrawn="1"/>
        </p:nvPicPr>
        <p:blipFill>
          <a:blip r:embed="rId32"/>
          <a:stretch>
            <a:fillRect/>
          </a:stretch>
        </p:blipFill>
        <p:spPr>
          <a:xfrm>
            <a:off x="7059357" y="5680662"/>
            <a:ext cx="695553" cy="674852"/>
          </a:xfrm>
          <a:prstGeom prst="rect">
            <a:avLst/>
          </a:prstGeom>
        </p:spPr>
      </p:pic>
      <p:pic>
        <p:nvPicPr>
          <p:cNvPr id="71" name="Picture 70" descr="Logo, company name&#10;&#10;Description automatically generated">
            <a:extLst>
              <a:ext uri="{FF2B5EF4-FFF2-40B4-BE49-F238E27FC236}">
                <a16:creationId xmlns:a16="http://schemas.microsoft.com/office/drawing/2014/main" id="{1D9B7AE9-5912-3D40-BE71-C1295AA4F7D5}"/>
              </a:ext>
            </a:extLst>
          </p:cNvPr>
          <p:cNvPicPr>
            <a:picLocks noChangeAspect="1"/>
          </p:cNvPicPr>
          <p:nvPr userDrawn="1"/>
        </p:nvPicPr>
        <p:blipFill>
          <a:blip r:embed="rId33"/>
          <a:stretch>
            <a:fillRect/>
          </a:stretch>
        </p:blipFill>
        <p:spPr>
          <a:xfrm>
            <a:off x="8308144" y="4852887"/>
            <a:ext cx="865465" cy="865465"/>
          </a:xfrm>
          <a:prstGeom prst="rect">
            <a:avLst/>
          </a:prstGeom>
        </p:spPr>
      </p:pic>
      <p:pic>
        <p:nvPicPr>
          <p:cNvPr id="72" name="Picture 71" descr="Icon&#10;&#10;Description automatically generated with medium confidence">
            <a:extLst>
              <a:ext uri="{FF2B5EF4-FFF2-40B4-BE49-F238E27FC236}">
                <a16:creationId xmlns:a16="http://schemas.microsoft.com/office/drawing/2014/main" id="{8CE61BC2-B48A-CD4E-B757-8CD82E1E3380}"/>
              </a:ext>
            </a:extLst>
          </p:cNvPr>
          <p:cNvPicPr>
            <a:picLocks noChangeAspect="1"/>
          </p:cNvPicPr>
          <p:nvPr userDrawn="1"/>
        </p:nvPicPr>
        <p:blipFill>
          <a:blip r:embed="rId34"/>
          <a:stretch>
            <a:fillRect/>
          </a:stretch>
        </p:blipFill>
        <p:spPr>
          <a:xfrm>
            <a:off x="10734131" y="4466952"/>
            <a:ext cx="767106" cy="151823"/>
          </a:xfrm>
          <a:prstGeom prst="rect">
            <a:avLst/>
          </a:prstGeom>
        </p:spPr>
      </p:pic>
      <p:pic>
        <p:nvPicPr>
          <p:cNvPr id="73" name="Picture 72" descr="Logo, company name&#10;&#10;Description automatically generated">
            <a:extLst>
              <a:ext uri="{FF2B5EF4-FFF2-40B4-BE49-F238E27FC236}">
                <a16:creationId xmlns:a16="http://schemas.microsoft.com/office/drawing/2014/main" id="{4932B82A-0831-674B-AE66-BB8A57BFBB4F}"/>
              </a:ext>
            </a:extLst>
          </p:cNvPr>
          <p:cNvPicPr>
            <a:picLocks noChangeAspect="1"/>
          </p:cNvPicPr>
          <p:nvPr userDrawn="1"/>
        </p:nvPicPr>
        <p:blipFill>
          <a:blip r:embed="rId35"/>
          <a:stretch>
            <a:fillRect/>
          </a:stretch>
        </p:blipFill>
        <p:spPr>
          <a:xfrm>
            <a:off x="8066236" y="4283456"/>
            <a:ext cx="1236342" cy="469335"/>
          </a:xfrm>
          <a:prstGeom prst="rect">
            <a:avLst/>
          </a:prstGeom>
        </p:spPr>
      </p:pic>
    </p:spTree>
    <p:extLst>
      <p:ext uri="{BB962C8B-B14F-4D97-AF65-F5344CB8AC3E}">
        <p14:creationId xmlns:p14="http://schemas.microsoft.com/office/powerpoint/2010/main" val="1461538093"/>
      </p:ext>
    </p:extLst>
  </p:cSld>
  <p:clrMapOvr>
    <a:masterClrMapping/>
  </p:clrMapOvr>
  <p:extLst>
    <p:ext uri="{DCECCB84-F9BA-43D5-87BE-67443E8EF086}">
      <p15:sldGuideLst xmlns:p15="http://schemas.microsoft.com/office/powerpoint/2012/main">
        <p15:guide id="1" pos="4611">
          <p15:clr>
            <a:srgbClr val="FBAE40"/>
          </p15:clr>
        </p15:guide>
        <p15:guide id="2" pos="6267">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08 Services 1">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err="1">
                <a:latin typeface="Montserrat" pitchFamily="2" charset="77"/>
              </a:rPr>
              <a:t>Nuestros</a:t>
            </a:r>
            <a:r>
              <a:rPr lang="en-US" sz="5400" b="1" i="0">
                <a:latin typeface="Montserrat" pitchFamily="2" charset="77"/>
              </a:rPr>
              <a:t> </a:t>
            </a:r>
            <a:r>
              <a:rPr lang="en-US" sz="5400" b="1" i="0" err="1">
                <a:solidFill>
                  <a:schemeClr val="accent1"/>
                </a:solidFill>
                <a:latin typeface="Montserrat" pitchFamily="2" charset="77"/>
              </a:rPr>
              <a:t>servicios</a:t>
            </a:r>
            <a:endParaRPr lang="es-ES" sz="5400" b="1" i="0">
              <a:solidFill>
                <a:schemeClr val="accent1"/>
              </a:solidFill>
              <a:latin typeface="Montserrat" pitchFamily="2" charset="77"/>
            </a:endParaRPr>
          </a:p>
        </p:txBody>
      </p:sp>
      <p:pic>
        <p:nvPicPr>
          <p:cNvPr id="5" name="Picture 4">
            <a:extLst>
              <a:ext uri="{FF2B5EF4-FFF2-40B4-BE49-F238E27FC236}">
                <a16:creationId xmlns:a16="http://schemas.microsoft.com/office/drawing/2014/main" id="{AF00EC7D-7EA8-FE44-ABBD-05CA01069644}"/>
              </a:ext>
            </a:extLst>
          </p:cNvPr>
          <p:cNvPicPr>
            <a:picLocks noChangeAspect="1"/>
          </p:cNvPicPr>
          <p:nvPr userDrawn="1"/>
        </p:nvPicPr>
        <p:blipFill>
          <a:blip r:embed="rId2"/>
          <a:stretch>
            <a:fillRect/>
          </a:stretch>
        </p:blipFill>
        <p:spPr>
          <a:xfrm>
            <a:off x="4907557" y="0"/>
            <a:ext cx="6858000" cy="6858000"/>
          </a:xfrm>
          <a:prstGeom prst="rect">
            <a:avLst/>
          </a:prstGeom>
        </p:spPr>
      </p:pic>
    </p:spTree>
    <p:extLst>
      <p:ext uri="{BB962C8B-B14F-4D97-AF65-F5344CB8AC3E}">
        <p14:creationId xmlns:p14="http://schemas.microsoft.com/office/powerpoint/2010/main" val="29388887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09 Services Info 1">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err="1">
                <a:latin typeface="Montserrat" pitchFamily="2" charset="77"/>
              </a:rPr>
              <a:t>Nuestros</a:t>
            </a:r>
            <a:r>
              <a:rPr lang="en-US" sz="5400" b="1" i="0">
                <a:latin typeface="Montserrat" pitchFamily="2" charset="77"/>
              </a:rPr>
              <a:t> </a:t>
            </a:r>
            <a:r>
              <a:rPr lang="en-US" sz="5400" b="1" i="0" err="1">
                <a:solidFill>
                  <a:schemeClr val="accent1"/>
                </a:solidFill>
                <a:latin typeface="Montserrat" pitchFamily="2" charset="77"/>
              </a:rPr>
              <a:t>servicios</a:t>
            </a:r>
            <a:endParaRPr lang="es-ES" sz="5400" b="1" i="0">
              <a:solidFill>
                <a:schemeClr val="accent1"/>
              </a:solidFill>
              <a:latin typeface="Montserrat" pitchFamily="2" charset="77"/>
            </a:endParaRPr>
          </a:p>
        </p:txBody>
      </p:sp>
      <p:sp>
        <p:nvSpPr>
          <p:cNvPr id="25" name="TextBox 36">
            <a:extLst>
              <a:ext uri="{FF2B5EF4-FFF2-40B4-BE49-F238E27FC236}">
                <a16:creationId xmlns:a16="http://schemas.microsoft.com/office/drawing/2014/main" id="{BD547E1A-66ED-AB4A-AD1A-CCABEC52924E}"/>
              </a:ext>
            </a:extLst>
          </p:cNvPr>
          <p:cNvSpPr txBox="1"/>
          <p:nvPr userDrawn="1"/>
        </p:nvSpPr>
        <p:spPr>
          <a:xfrm>
            <a:off x="5940000" y="1008000"/>
            <a:ext cx="1698821"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Inteligencia Artificial</a:t>
            </a:r>
          </a:p>
        </p:txBody>
      </p:sp>
      <p:sp>
        <p:nvSpPr>
          <p:cNvPr id="26" name="TextBox 44">
            <a:extLst>
              <a:ext uri="{FF2B5EF4-FFF2-40B4-BE49-F238E27FC236}">
                <a16:creationId xmlns:a16="http://schemas.microsoft.com/office/drawing/2014/main" id="{AF7F454B-AFA4-BC4D-BBA0-0DCAC271B05D}"/>
              </a:ext>
            </a:extLst>
          </p:cNvPr>
          <p:cNvSpPr txBox="1"/>
          <p:nvPr userDrawn="1"/>
        </p:nvSpPr>
        <p:spPr>
          <a:xfrm>
            <a:off x="4943474" y="1625826"/>
            <a:ext cx="3242993" cy="1400383"/>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Podemos </a:t>
            </a:r>
            <a:r>
              <a:rPr kumimoji="0" lang="en-US" sz="1000" b="1" i="0" u="none" strike="noStrike" kern="1200" cap="none" spc="0" normalizeH="0" baseline="0" noProof="0" err="1">
                <a:ln>
                  <a:noFill/>
                </a:ln>
                <a:solidFill>
                  <a:prstClr val="black"/>
                </a:solidFill>
                <a:effectLst/>
                <a:uLnTx/>
                <a:uFillTx/>
                <a:latin typeface="Montserrat" pitchFamily="2" charset="77"/>
                <a:ea typeface="+mn-ea"/>
                <a:cs typeface="+mn-cs"/>
              </a:rPr>
              <a:t>mejorar</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 </a:t>
            </a:r>
            <a:r>
              <a:rPr kumimoji="0" lang="en-US" sz="1000" b="1" i="0" u="none" strike="noStrike" kern="1200" cap="none" spc="0" normalizeH="0" baseline="0" noProof="0" err="1">
                <a:ln>
                  <a:noFill/>
                </a:ln>
                <a:solidFill>
                  <a:prstClr val="black"/>
                </a:solidFill>
                <a:effectLst/>
                <a:uLnTx/>
                <a:uFillTx/>
                <a:latin typeface="Montserrat" pitchFamily="2" charset="77"/>
                <a:ea typeface="+mn-ea"/>
                <a:cs typeface="+mn-cs"/>
              </a:rPr>
              <a:t>decisiones</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 </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y </a:t>
            </a:r>
            <a:r>
              <a:rPr kumimoji="0" lang="en-US" sz="1000" b="0" i="0" u="none" strike="noStrike" kern="1200" cap="none" spc="0" normalizeH="0" baseline="0" noProof="0" err="1">
                <a:ln>
                  <a:noFill/>
                </a:ln>
                <a:solidFill>
                  <a:prstClr val="black"/>
                </a:solidFill>
                <a:effectLst/>
                <a:uLnTx/>
                <a:uFillTx/>
                <a:latin typeface="Montserrat" pitchFamily="2" charset="77"/>
                <a:ea typeface="+mn-ea"/>
                <a:cs typeface="+mn-cs"/>
              </a:rPr>
              <a:t>procesos</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a:t>
            </a:r>
            <a:r>
              <a:rPr kumimoji="0" lang="en-US" sz="1000" b="0" i="0" u="none" strike="noStrike" kern="1200" cap="none" spc="0" normalizeH="0" baseline="0" noProof="0" err="1">
                <a:ln>
                  <a:noFill/>
                </a:ln>
                <a:solidFill>
                  <a:prstClr val="black"/>
                </a:solidFill>
                <a:effectLst/>
                <a:uLnTx/>
                <a:uFillTx/>
                <a:latin typeface="Montserrat" pitchFamily="2" charset="77"/>
                <a:ea typeface="+mn-ea"/>
                <a:cs typeface="+mn-cs"/>
              </a:rPr>
              <a:t>usando</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a:t>
            </a:r>
            <a:r>
              <a:rPr kumimoji="0" lang="en-US" sz="1000" b="0" i="0" u="none" strike="noStrike" kern="1200" cap="none" spc="0" normalizeH="0" baseline="0" noProof="0" err="1">
                <a:ln>
                  <a:noFill/>
                </a:ln>
                <a:solidFill>
                  <a:prstClr val="black"/>
                </a:solidFill>
                <a:effectLst/>
                <a:uLnTx/>
                <a:uFillTx/>
                <a:latin typeface="Montserrat" pitchFamily="2" charset="77"/>
                <a:ea typeface="+mn-ea"/>
                <a:cs typeface="+mn-cs"/>
              </a:rPr>
              <a:t>tecnologías</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de </a:t>
            </a:r>
            <a:r>
              <a:rPr kumimoji="0" lang="en-US" sz="1000" b="0" i="0" u="none" strike="noStrike" kern="1200" cap="none" spc="0" normalizeH="0" baseline="0" noProof="0" err="1">
                <a:ln>
                  <a:noFill/>
                </a:ln>
                <a:solidFill>
                  <a:prstClr val="black"/>
                </a:solidFill>
                <a:effectLst/>
                <a:uLnTx/>
                <a:uFillTx/>
                <a:latin typeface="Montserrat" pitchFamily="2" charset="77"/>
                <a:ea typeface="+mn-ea"/>
                <a:cs typeface="+mn-cs"/>
              </a:rPr>
              <a:t>aprendizaje</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a:t>
            </a:r>
            <a:r>
              <a:rPr kumimoji="0" lang="en-US" sz="1000" b="0" i="0" u="none" strike="noStrike" kern="1200" cap="none" spc="0" normalizeH="0" baseline="0" noProof="0" err="1">
                <a:ln>
                  <a:noFill/>
                </a:ln>
                <a:solidFill>
                  <a:prstClr val="black"/>
                </a:solidFill>
                <a:effectLst/>
                <a:uLnTx/>
                <a:uFillTx/>
                <a:latin typeface="Montserrat" pitchFamily="2" charset="77"/>
                <a:ea typeface="+mn-ea"/>
                <a:cs typeface="+mn-cs"/>
              </a:rPr>
              <a:t>automático</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computer vision y </a:t>
            </a:r>
            <a:r>
              <a:rPr kumimoji="0" lang="en-US" sz="1000" b="0" i="0" u="none" strike="noStrike" kern="1200" cap="none" spc="0" normalizeH="0" baseline="0" noProof="0" err="1">
                <a:ln>
                  <a:noFill/>
                </a:ln>
                <a:solidFill>
                  <a:prstClr val="black"/>
                </a:solidFill>
                <a:effectLst/>
                <a:uLnTx/>
                <a:uFillTx/>
                <a:latin typeface="Montserrat" pitchFamily="2" charset="77"/>
                <a:ea typeface="+mn-ea"/>
                <a:cs typeface="+mn-cs"/>
              </a:rPr>
              <a:t>análisis</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de </a:t>
            </a:r>
            <a:r>
              <a:rPr kumimoji="0" lang="en-US" sz="1000" b="0" i="0" u="none" strike="noStrike" kern="1200" cap="none" spc="0" normalizeH="0" baseline="0" noProof="0" err="1">
                <a:ln>
                  <a:noFill/>
                </a:ln>
                <a:solidFill>
                  <a:prstClr val="black"/>
                </a:solidFill>
                <a:effectLst/>
                <a:uLnTx/>
                <a:uFillTx/>
                <a:latin typeface="Montserrat" pitchFamily="2" charset="77"/>
                <a:ea typeface="+mn-ea"/>
                <a:cs typeface="+mn-cs"/>
              </a:rPr>
              <a:t>textos</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a:t>
            </a:r>
          </a:p>
          <a:p>
            <a:pPr marL="0" marR="0" lvl="0" indent="0" algn="l" defTabSz="914400" rtl="0" eaLnBrk="1" fontAlgn="auto" latinLnBrk="0" hangingPunct="1">
              <a:lnSpc>
                <a:spcPts val="1200"/>
              </a:lnSpc>
              <a:spcBef>
                <a:spcPts val="0"/>
              </a:spcBef>
              <a:spcAft>
                <a:spcPts val="600"/>
              </a:spcAft>
              <a:buClrTx/>
              <a:buSzTx/>
              <a:buFontTx/>
              <a:buNone/>
              <a:tabLst/>
              <a:defRPr/>
            </a:pPr>
            <a:r>
              <a:rPr kumimoji="0" lang="es-ES" sz="1000" b="0" i="0" u="none" strike="noStrike" kern="1200" cap="none" spc="0" normalizeH="0" baseline="0" noProof="0">
                <a:ln>
                  <a:noFill/>
                </a:ln>
                <a:solidFill>
                  <a:prstClr val="black"/>
                </a:solidFill>
                <a:effectLst/>
                <a:uLnTx/>
                <a:uFillTx/>
                <a:latin typeface="Montserrat" pitchFamily="2" charset="77"/>
                <a:ea typeface="+mn-ea"/>
                <a:cs typeface="+mn-cs"/>
              </a:rPr>
              <a:t>Adoptamos la Inteligencia Artificial en nuestras soluciones para cambiar la forma en que nuestros clientes interactúan con la tecnología que desarrollamos gracias a</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 </a:t>
            </a:r>
            <a:r>
              <a:rPr kumimoji="0" lang="en-US" sz="1000" b="1" i="0" u="none" strike="noStrike" kern="1200" cap="none" spc="0" normalizeH="0" baseline="0" noProof="0" err="1">
                <a:ln>
                  <a:noFill/>
                </a:ln>
                <a:solidFill>
                  <a:prstClr val="black"/>
                </a:solidFill>
                <a:effectLst/>
                <a:uLnTx/>
                <a:uFillTx/>
                <a:latin typeface="Montserrat" pitchFamily="2" charset="77"/>
                <a:ea typeface="+mn-ea"/>
                <a:cs typeface="+mn-cs"/>
              </a:rPr>
              <a:t>agentes</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 </a:t>
            </a:r>
            <a:r>
              <a:rPr kumimoji="0" lang="en-US" sz="1000" b="1" i="0" u="none" strike="noStrike" kern="1200" cap="none" spc="0" normalizeH="0" baseline="0" noProof="0" err="1">
                <a:ln>
                  <a:noFill/>
                </a:ln>
                <a:solidFill>
                  <a:prstClr val="black"/>
                </a:solidFill>
                <a:effectLst/>
                <a:uLnTx/>
                <a:uFillTx/>
                <a:latin typeface="Montserrat" pitchFamily="2" charset="77"/>
                <a:ea typeface="+mn-ea"/>
                <a:cs typeface="+mn-cs"/>
              </a:rPr>
              <a:t>inteligentes</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 y interfaces </a:t>
            </a:r>
            <a:r>
              <a:rPr kumimoji="0" lang="en-US" sz="1000" b="1" i="0" u="none" strike="noStrike" kern="1200" cap="none" spc="0" normalizeH="0" baseline="0" noProof="0" err="1">
                <a:ln>
                  <a:noFill/>
                </a:ln>
                <a:solidFill>
                  <a:prstClr val="black"/>
                </a:solidFill>
                <a:effectLst/>
                <a:uLnTx/>
                <a:uFillTx/>
                <a:latin typeface="Montserrat" pitchFamily="2" charset="77"/>
                <a:ea typeface="+mn-ea"/>
                <a:cs typeface="+mn-cs"/>
              </a:rPr>
              <a:t>conversacionales</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a:t>
            </a:r>
            <a:endParaRPr kumimoji="0" lang="es-ES" sz="1000" b="0" i="0" u="none" strike="noStrike" kern="1200" cap="none" spc="0" normalizeH="0" baseline="0" noProof="0">
              <a:ln>
                <a:noFill/>
              </a:ln>
              <a:solidFill>
                <a:prstClr val="black"/>
              </a:solidFill>
              <a:effectLst/>
              <a:uLnTx/>
              <a:uFillTx/>
              <a:latin typeface="Montserrat" pitchFamily="2" charset="77"/>
              <a:ea typeface="+mn-ea"/>
              <a:cs typeface="+mn-cs"/>
            </a:endParaRPr>
          </a:p>
        </p:txBody>
      </p:sp>
      <p:pic>
        <p:nvPicPr>
          <p:cNvPr id="27" name="Imagen 26">
            <a:extLst>
              <a:ext uri="{FF2B5EF4-FFF2-40B4-BE49-F238E27FC236}">
                <a16:creationId xmlns:a16="http://schemas.microsoft.com/office/drawing/2014/main" id="{61C3BE7C-5145-3F40-95EA-5A7BC49E85DF}"/>
              </a:ext>
            </a:extLst>
          </p:cNvPr>
          <p:cNvPicPr>
            <a:picLocks noChangeAspect="1"/>
          </p:cNvPicPr>
          <p:nvPr userDrawn="1"/>
        </p:nvPicPr>
        <p:blipFill>
          <a:blip r:embed="rId2"/>
          <a:stretch>
            <a:fillRect/>
          </a:stretch>
        </p:blipFill>
        <p:spPr>
          <a:xfrm>
            <a:off x="5276656" y="1044441"/>
            <a:ext cx="436880" cy="467360"/>
          </a:xfrm>
          <a:prstGeom prst="rect">
            <a:avLst/>
          </a:prstGeom>
        </p:spPr>
      </p:pic>
      <p:pic>
        <p:nvPicPr>
          <p:cNvPr id="28" name="Picture 49">
            <a:extLst>
              <a:ext uri="{FF2B5EF4-FFF2-40B4-BE49-F238E27FC236}">
                <a16:creationId xmlns:a16="http://schemas.microsoft.com/office/drawing/2014/main" id="{8A402496-4027-2C44-AF8C-09089BE0DA2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275506" y="3263489"/>
            <a:ext cx="956061" cy="205414"/>
          </a:xfrm>
          <a:prstGeom prst="rect">
            <a:avLst/>
          </a:prstGeom>
        </p:spPr>
      </p:pic>
      <p:pic>
        <p:nvPicPr>
          <p:cNvPr id="29" name="Imagen 28">
            <a:extLst>
              <a:ext uri="{FF2B5EF4-FFF2-40B4-BE49-F238E27FC236}">
                <a16:creationId xmlns:a16="http://schemas.microsoft.com/office/drawing/2014/main" id="{70AB3EB4-DF41-324F-AE20-CA1B586EDB76}"/>
              </a:ext>
            </a:extLst>
          </p:cNvPr>
          <p:cNvPicPr>
            <a:picLocks noChangeAspect="1"/>
          </p:cNvPicPr>
          <p:nvPr userDrawn="1"/>
        </p:nvPicPr>
        <p:blipFill>
          <a:blip r:embed="rId4"/>
          <a:stretch>
            <a:fillRect/>
          </a:stretch>
        </p:blipFill>
        <p:spPr>
          <a:xfrm>
            <a:off x="6529918" y="3273832"/>
            <a:ext cx="824289" cy="174555"/>
          </a:xfrm>
          <a:prstGeom prst="rect">
            <a:avLst/>
          </a:prstGeom>
        </p:spPr>
      </p:pic>
      <p:sp>
        <p:nvSpPr>
          <p:cNvPr id="30" name="TextBox 37">
            <a:extLst>
              <a:ext uri="{FF2B5EF4-FFF2-40B4-BE49-F238E27FC236}">
                <a16:creationId xmlns:a16="http://schemas.microsoft.com/office/drawing/2014/main" id="{EC007034-7693-4C41-9D7F-27540C92474F}"/>
              </a:ext>
            </a:extLst>
          </p:cNvPr>
          <p:cNvSpPr txBox="1"/>
          <p:nvPr userDrawn="1"/>
        </p:nvSpPr>
        <p:spPr>
          <a:xfrm>
            <a:off x="9360000" y="1008000"/>
            <a:ext cx="2398067"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Modern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Data Platforms</a:t>
            </a:r>
          </a:p>
        </p:txBody>
      </p:sp>
      <p:sp>
        <p:nvSpPr>
          <p:cNvPr id="31" name="TextBox 46">
            <a:extLst>
              <a:ext uri="{FF2B5EF4-FFF2-40B4-BE49-F238E27FC236}">
                <a16:creationId xmlns:a16="http://schemas.microsoft.com/office/drawing/2014/main" id="{3D63004C-5668-714F-A08F-BBD1EC4A024A}"/>
              </a:ext>
            </a:extLst>
          </p:cNvPr>
          <p:cNvSpPr txBox="1"/>
          <p:nvPr userDrawn="1"/>
        </p:nvSpPr>
        <p:spPr>
          <a:xfrm>
            <a:off x="8480103" y="1657375"/>
            <a:ext cx="3156346" cy="1708160"/>
          </a:xfrm>
          <a:prstGeom prst="rect">
            <a:avLst/>
          </a:prstGeom>
          <a:noFill/>
        </p:spPr>
        <p:txBody>
          <a:bodyPr wrap="square" rtlCol="0">
            <a:spAutoFit/>
          </a:bodyPr>
          <a:lstStyle/>
          <a:p>
            <a:pPr>
              <a:lnSpc>
                <a:spcPts val="1200"/>
              </a:lnSpc>
              <a:spcAft>
                <a:spcPts val="600"/>
              </a:spcAft>
            </a:pPr>
            <a:r>
              <a:rPr lang="es-ES" sz="1000" b="0" i="0" kern="1200">
                <a:solidFill>
                  <a:schemeClr val="tx1"/>
                </a:solidFill>
                <a:effectLst/>
                <a:latin typeface="Montserrat" panose="020B0604020202020204" charset="0"/>
                <a:ea typeface="+mn-ea"/>
                <a:cs typeface="+mn-cs"/>
              </a:rPr>
              <a:t>Llevamos años trabajando con nuestros clientes en la definición de su estrategia del dato. Tanto es así que hemos desarrollado </a:t>
            </a:r>
            <a:r>
              <a:rPr lang="es-ES" sz="1000" b="1" i="0" kern="1200">
                <a:solidFill>
                  <a:schemeClr val="tx1"/>
                </a:solidFill>
                <a:effectLst/>
                <a:latin typeface="Montserrat" panose="020B0604020202020204" charset="0"/>
                <a:ea typeface="+mn-ea"/>
                <a:cs typeface="+mn-cs"/>
              </a:rPr>
              <a:t>Sidra</a:t>
            </a:r>
            <a:r>
              <a:rPr lang="es-ES" sz="1000" b="0" i="0" kern="1200">
                <a:solidFill>
                  <a:schemeClr val="tx1"/>
                </a:solidFill>
                <a:effectLst/>
                <a:latin typeface="Montserrat" panose="020B0604020202020204" charset="0"/>
                <a:ea typeface="+mn-ea"/>
                <a:cs typeface="+mn-cs"/>
              </a:rPr>
              <a:t>, nuestra propia </a:t>
            </a:r>
            <a:r>
              <a:rPr lang="es-ES" sz="1000" b="1" i="0" kern="1200">
                <a:solidFill>
                  <a:schemeClr val="tx1"/>
                </a:solidFill>
                <a:effectLst/>
                <a:latin typeface="Montserrat" panose="020B0604020202020204" charset="0"/>
                <a:ea typeface="+mn-ea"/>
                <a:cs typeface="+mn-cs"/>
              </a:rPr>
              <a:t>Data Platform en Azure</a:t>
            </a:r>
            <a:r>
              <a:rPr lang="es-ES" sz="1000" b="0" i="0" kern="1200">
                <a:solidFill>
                  <a:schemeClr val="tx1"/>
                </a:solidFill>
                <a:effectLst/>
                <a:latin typeface="Montserrat" panose="020B0604020202020204" charset="0"/>
                <a:ea typeface="+mn-ea"/>
                <a:cs typeface="+mn-cs"/>
              </a:rPr>
              <a:t>, implantada en más de diez clientes nacionales e internacionales.</a:t>
            </a:r>
          </a:p>
          <a:p>
            <a:pPr>
              <a:lnSpc>
                <a:spcPts val="1200"/>
              </a:lnSpc>
              <a:spcAft>
                <a:spcPts val="600"/>
              </a:spcAft>
            </a:pPr>
            <a:r>
              <a:rPr lang="es-ES" sz="1000" b="1" i="0" kern="1200">
                <a:solidFill>
                  <a:schemeClr val="tx1"/>
                </a:solidFill>
                <a:effectLst/>
                <a:latin typeface="Montserrat" panose="020B0604020202020204" charset="0"/>
                <a:ea typeface="+mn-ea"/>
                <a:cs typeface="+mn-cs"/>
              </a:rPr>
              <a:t>Sidra</a:t>
            </a:r>
            <a:r>
              <a:rPr lang="es-ES" sz="1000" b="0" i="0" kern="1200">
                <a:solidFill>
                  <a:schemeClr val="tx1"/>
                </a:solidFill>
                <a:effectLst/>
                <a:latin typeface="Montserrat" panose="020B0604020202020204" charset="0"/>
                <a:ea typeface="+mn-ea"/>
                <a:cs typeface="+mn-cs"/>
              </a:rPr>
              <a:t> es la plataforma sobre la que construir los distintos casos de uso de negocio; desde aplicaciones analíticas a escenarios de </a:t>
            </a:r>
            <a:r>
              <a:rPr lang="es-ES" sz="1000" b="1" i="0" kern="1200">
                <a:solidFill>
                  <a:schemeClr val="tx1"/>
                </a:solidFill>
                <a:effectLst/>
                <a:latin typeface="Montserrat" panose="020B0604020202020204" charset="0"/>
                <a:ea typeface="+mn-ea"/>
                <a:cs typeface="+mn-cs"/>
              </a:rPr>
              <a:t>IA y Machine Learning.</a:t>
            </a:r>
          </a:p>
        </p:txBody>
      </p:sp>
      <p:pic>
        <p:nvPicPr>
          <p:cNvPr id="32" name="Picture 51">
            <a:extLst>
              <a:ext uri="{FF2B5EF4-FFF2-40B4-BE49-F238E27FC236}">
                <a16:creationId xmlns:a16="http://schemas.microsoft.com/office/drawing/2014/main" id="{DB61F1B7-7FA5-0345-A1F7-5C1B2AC9C0E4}"/>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8453688" y="3472121"/>
            <a:ext cx="1003935" cy="440323"/>
          </a:xfrm>
          <a:prstGeom prst="rect">
            <a:avLst/>
          </a:prstGeom>
        </p:spPr>
      </p:pic>
      <p:pic>
        <p:nvPicPr>
          <p:cNvPr id="33" name="Picture 52">
            <a:extLst>
              <a:ext uri="{FF2B5EF4-FFF2-40B4-BE49-F238E27FC236}">
                <a16:creationId xmlns:a16="http://schemas.microsoft.com/office/drawing/2014/main" id="{A0E95C9C-DB23-5F49-BCDC-53D252A73E8B}"/>
              </a:ext>
            </a:extLst>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9591596" y="3470024"/>
            <a:ext cx="829791" cy="373406"/>
          </a:xfrm>
          <a:prstGeom prst="rect">
            <a:avLst/>
          </a:prstGeom>
        </p:spPr>
      </p:pic>
      <p:pic>
        <p:nvPicPr>
          <p:cNvPr id="34" name="Imagen 7">
            <a:extLst>
              <a:ext uri="{FF2B5EF4-FFF2-40B4-BE49-F238E27FC236}">
                <a16:creationId xmlns:a16="http://schemas.microsoft.com/office/drawing/2014/main" id="{51532721-A0A5-F448-8A24-744200A40893}"/>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10611879" y="3488094"/>
            <a:ext cx="796752" cy="391338"/>
          </a:xfrm>
          <a:prstGeom prst="rect">
            <a:avLst/>
          </a:prstGeom>
        </p:spPr>
      </p:pic>
      <p:pic>
        <p:nvPicPr>
          <p:cNvPr id="35" name="Imagen 34">
            <a:extLst>
              <a:ext uri="{FF2B5EF4-FFF2-40B4-BE49-F238E27FC236}">
                <a16:creationId xmlns:a16="http://schemas.microsoft.com/office/drawing/2014/main" id="{02EA8273-5863-A248-A4DB-76998B1418D3}"/>
              </a:ext>
            </a:extLst>
          </p:cNvPr>
          <p:cNvPicPr>
            <a:picLocks noChangeAspect="1"/>
          </p:cNvPicPr>
          <p:nvPr userDrawn="1"/>
        </p:nvPicPr>
        <p:blipFill>
          <a:blip r:embed="rId8"/>
          <a:stretch>
            <a:fillRect/>
          </a:stretch>
        </p:blipFill>
        <p:spPr>
          <a:xfrm>
            <a:off x="8714879" y="1035408"/>
            <a:ext cx="579120" cy="548640"/>
          </a:xfrm>
          <a:prstGeom prst="rect">
            <a:avLst/>
          </a:prstGeom>
        </p:spPr>
      </p:pic>
      <p:sp>
        <p:nvSpPr>
          <p:cNvPr id="36" name="TextBox 43">
            <a:extLst>
              <a:ext uri="{FF2B5EF4-FFF2-40B4-BE49-F238E27FC236}">
                <a16:creationId xmlns:a16="http://schemas.microsoft.com/office/drawing/2014/main" id="{7F764D85-1B6B-A84D-99E8-08484D30AA4A}"/>
              </a:ext>
            </a:extLst>
          </p:cNvPr>
          <p:cNvSpPr txBox="1"/>
          <p:nvPr userDrawn="1"/>
        </p:nvSpPr>
        <p:spPr>
          <a:xfrm>
            <a:off x="5940000" y="4140000"/>
            <a:ext cx="1911075" cy="325089"/>
          </a:xfrm>
          <a:prstGeom prst="rect">
            <a:avLst/>
          </a:prstGeom>
          <a:noFill/>
        </p:spPr>
        <p:txBody>
          <a:bodyPr wrap="square" rtlCol="0">
            <a:spAutoFit/>
          </a:bodyPr>
          <a:lstStyle/>
          <a:p>
            <a:pPr marL="0" marR="0" lvl="0" indent="0" algn="l" defTabSz="914400" rtl="0" eaLnBrk="1" fontAlgn="auto" latinLnBrk="0" hangingPunct="1">
              <a:lnSpc>
                <a:spcPts val="1800"/>
              </a:lnSpc>
              <a:spcBef>
                <a:spcPts val="0"/>
              </a:spcBef>
              <a:spcAft>
                <a:spcPts val="600"/>
              </a:spcAft>
              <a:buClrTx/>
              <a:buSzTx/>
              <a:buFontTx/>
              <a:buNone/>
              <a:tabLst/>
              <a:defRPr/>
            </a:pPr>
            <a:r>
              <a:rPr kumimoji="0" lang="es-ES" sz="1600" b="0" i="0" u="none" strike="noStrike" kern="1200" cap="none" spc="0" normalizeH="0" baseline="0" noProof="0" err="1">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DevOps</a:t>
            </a:r>
            <a:endPar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endParaRPr>
          </a:p>
        </p:txBody>
      </p:sp>
      <p:sp>
        <p:nvSpPr>
          <p:cNvPr id="37" name="TextBox 48">
            <a:extLst>
              <a:ext uri="{FF2B5EF4-FFF2-40B4-BE49-F238E27FC236}">
                <a16:creationId xmlns:a16="http://schemas.microsoft.com/office/drawing/2014/main" id="{12402616-180D-CC43-94E3-C35EC2F9C91C}"/>
              </a:ext>
            </a:extLst>
          </p:cNvPr>
          <p:cNvSpPr txBox="1"/>
          <p:nvPr userDrawn="1"/>
        </p:nvSpPr>
        <p:spPr>
          <a:xfrm>
            <a:off x="4943476" y="4626036"/>
            <a:ext cx="3076574" cy="1015663"/>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err="1">
                <a:ln>
                  <a:noFill/>
                </a:ln>
                <a:solidFill>
                  <a:prstClr val="black"/>
                </a:solidFill>
                <a:effectLst/>
                <a:uLnTx/>
                <a:uFillTx/>
                <a:latin typeface="Montserrat" pitchFamily="2" charset="77"/>
                <a:ea typeface="+mn-ea"/>
                <a:cs typeface="+mn-cs"/>
              </a:rPr>
              <a:t>Contamos</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con </a:t>
            </a:r>
            <a:r>
              <a:rPr kumimoji="0" lang="en-US" sz="1000" b="0" i="0" u="none" strike="noStrike" kern="1200" cap="none" spc="0" normalizeH="0" baseline="0" noProof="0" err="1">
                <a:ln>
                  <a:noFill/>
                </a:ln>
                <a:solidFill>
                  <a:prstClr val="black"/>
                </a:solidFill>
                <a:effectLst/>
                <a:uLnTx/>
                <a:uFillTx/>
                <a:latin typeface="Montserrat" pitchFamily="2" charset="77"/>
                <a:ea typeface="+mn-ea"/>
                <a:cs typeface="+mn-cs"/>
              </a:rPr>
              <a:t>expertos</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a:t>
            </a:r>
            <a:r>
              <a:rPr kumimoji="0" lang="en-US" sz="1000" b="0" i="0" u="none" strike="noStrike" kern="1200" cap="none" spc="0" normalizeH="0" baseline="0" noProof="0" err="1">
                <a:ln>
                  <a:noFill/>
                </a:ln>
                <a:solidFill>
                  <a:prstClr val="black"/>
                </a:solidFill>
                <a:effectLst/>
                <a:uLnTx/>
                <a:uFillTx/>
                <a:latin typeface="Montserrat" pitchFamily="2" charset="77"/>
                <a:ea typeface="+mn-ea"/>
                <a:cs typeface="+mn-cs"/>
              </a:rPr>
              <a:t>en</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DevOps, la </a:t>
            </a:r>
            <a:r>
              <a:rPr kumimoji="0" lang="es-ES" sz="1000" b="1" i="0" u="none" strike="noStrike" kern="1200" cap="none" spc="0" normalizeH="0" baseline="0" noProof="0">
                <a:ln>
                  <a:noFill/>
                </a:ln>
                <a:solidFill>
                  <a:prstClr val="black"/>
                </a:solidFill>
                <a:effectLst/>
                <a:uLnTx/>
                <a:uFillTx/>
                <a:latin typeface="Montserrat" pitchFamily="2" charset="77"/>
                <a:ea typeface="+mn-ea"/>
                <a:cs typeface="+mn-cs"/>
              </a:rPr>
              <a:t>metodología de desarrollo de software </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que se </a:t>
            </a:r>
            <a:r>
              <a:rPr kumimoji="0" lang="en-US" sz="1000" b="0" i="0" u="none" strike="noStrike" kern="1200" cap="none" spc="0" normalizeH="0" baseline="0" noProof="0" err="1">
                <a:ln>
                  <a:noFill/>
                </a:ln>
                <a:solidFill>
                  <a:prstClr val="black"/>
                </a:solidFill>
                <a:effectLst/>
                <a:uLnTx/>
                <a:uFillTx/>
                <a:latin typeface="Montserrat" pitchFamily="2" charset="77"/>
                <a:ea typeface="+mn-ea"/>
                <a:cs typeface="+mn-cs"/>
              </a:rPr>
              <a:t>centra</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a:t>
            </a:r>
            <a:r>
              <a:rPr kumimoji="0" lang="en-US" sz="1000" b="0" i="0" u="none" strike="noStrike" kern="1200" cap="none" spc="0" normalizeH="0" baseline="0" noProof="0" err="1">
                <a:ln>
                  <a:noFill/>
                </a:ln>
                <a:solidFill>
                  <a:prstClr val="black"/>
                </a:solidFill>
                <a:effectLst/>
                <a:uLnTx/>
                <a:uFillTx/>
                <a:latin typeface="Montserrat" pitchFamily="2" charset="77"/>
                <a:ea typeface="+mn-ea"/>
                <a:cs typeface="+mn-cs"/>
              </a:rPr>
              <a:t>en</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la </a:t>
            </a:r>
            <a:r>
              <a:rPr kumimoji="0" lang="en-US" sz="1000" b="0" i="0" u="none" strike="noStrike" kern="1200" cap="none" spc="0" normalizeH="0" baseline="0" noProof="0" err="1">
                <a:ln>
                  <a:noFill/>
                </a:ln>
                <a:solidFill>
                  <a:prstClr val="black"/>
                </a:solidFill>
                <a:effectLst/>
                <a:uLnTx/>
                <a:uFillTx/>
                <a:latin typeface="Montserrat" pitchFamily="2" charset="77"/>
                <a:ea typeface="+mn-ea"/>
                <a:cs typeface="+mn-cs"/>
              </a:rPr>
              <a:t>comunicación</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a:t>
            </a:r>
            <a:r>
              <a:rPr kumimoji="0" lang="en-US" sz="1000" b="0" i="0" u="none" strike="noStrike" kern="1200" cap="none" spc="0" normalizeH="0" baseline="0" noProof="0" err="1">
                <a:ln>
                  <a:noFill/>
                </a:ln>
                <a:solidFill>
                  <a:prstClr val="black"/>
                </a:solidFill>
                <a:effectLst/>
                <a:uLnTx/>
                <a:uFillTx/>
                <a:latin typeface="Montserrat" pitchFamily="2" charset="77"/>
                <a:ea typeface="+mn-ea"/>
                <a:cs typeface="+mn-cs"/>
              </a:rPr>
              <a:t>colaboración</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e </a:t>
            </a:r>
            <a:r>
              <a:rPr kumimoji="0" lang="en-US" sz="1000" b="0" i="0" u="none" strike="noStrike" kern="1200" cap="none" spc="0" normalizeH="0" baseline="0" noProof="0" err="1">
                <a:ln>
                  <a:noFill/>
                </a:ln>
                <a:solidFill>
                  <a:prstClr val="black"/>
                </a:solidFill>
                <a:effectLst/>
                <a:uLnTx/>
                <a:uFillTx/>
                <a:latin typeface="Montserrat" pitchFamily="2" charset="77"/>
                <a:ea typeface="+mn-ea"/>
                <a:cs typeface="+mn-cs"/>
              </a:rPr>
              <a:t>integración</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entre </a:t>
            </a:r>
            <a:r>
              <a:rPr kumimoji="0" lang="en-US" sz="1000" b="0" i="0" u="none" strike="noStrike" kern="1200" cap="none" spc="0" normalizeH="0" baseline="0" noProof="0" err="1">
                <a:ln>
                  <a:noFill/>
                </a:ln>
                <a:solidFill>
                  <a:prstClr val="black"/>
                </a:solidFill>
                <a:effectLst/>
                <a:uLnTx/>
                <a:uFillTx/>
                <a:latin typeface="Montserrat" pitchFamily="2" charset="77"/>
                <a:ea typeface="+mn-ea"/>
                <a:cs typeface="+mn-cs"/>
              </a:rPr>
              <a:t>desarrollo</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de software and </a:t>
            </a:r>
            <a:r>
              <a:rPr kumimoji="0" lang="es-ES" sz="1000" b="0" i="0" u="none" strike="noStrike" kern="1200" cap="none" spc="0" normalizeH="0" baseline="0" noProof="0">
                <a:ln>
                  <a:noFill/>
                </a:ln>
                <a:solidFill>
                  <a:prstClr val="black"/>
                </a:solidFill>
                <a:effectLst/>
                <a:uLnTx/>
                <a:uFillTx/>
                <a:latin typeface="Montserrat" pitchFamily="2" charset="77"/>
                <a:ea typeface="+mn-ea"/>
                <a:cs typeface="+mn-cs"/>
              </a:rPr>
              <a:t>profesionales en sistemas en tecnología de la información</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a:t>
            </a:r>
            <a:endParaRPr kumimoji="0" lang="es-ES" sz="1000" b="0" i="0" u="none" strike="noStrike" kern="1200" cap="none" spc="0" normalizeH="0" baseline="0" noProof="0">
              <a:ln>
                <a:noFill/>
              </a:ln>
              <a:solidFill>
                <a:prstClr val="black"/>
              </a:solidFill>
              <a:effectLst/>
              <a:uLnTx/>
              <a:uFillTx/>
              <a:latin typeface="Montserrat" pitchFamily="2" charset="77"/>
              <a:ea typeface="+mn-ea"/>
              <a:cs typeface="+mn-cs"/>
            </a:endParaRPr>
          </a:p>
        </p:txBody>
      </p:sp>
      <p:pic>
        <p:nvPicPr>
          <p:cNvPr id="38" name="Picture 57">
            <a:extLst>
              <a:ext uri="{FF2B5EF4-FFF2-40B4-BE49-F238E27FC236}">
                <a16:creationId xmlns:a16="http://schemas.microsoft.com/office/drawing/2014/main" id="{143FF953-FF00-8944-A9E7-AEAE56331E5B}"/>
              </a:ext>
            </a:extLst>
          </p:cNvPr>
          <p:cNvPicPr>
            <a:picLocks noChangeAspect="1"/>
          </p:cNvPicPr>
          <p:nvPr userDrawn="1"/>
        </p:nvPicPr>
        <p:blipFill>
          <a:blip r:embed="rId9" cstate="screen">
            <a:extLst>
              <a:ext uri="{28A0092B-C50C-407E-A947-70E740481C1C}">
                <a14:useLocalDpi xmlns:a14="http://schemas.microsoft.com/office/drawing/2010/main"/>
              </a:ext>
            </a:extLst>
          </a:blip>
          <a:stretch>
            <a:fillRect/>
          </a:stretch>
        </p:blipFill>
        <p:spPr>
          <a:xfrm>
            <a:off x="5352812" y="5772763"/>
            <a:ext cx="680195" cy="334784"/>
          </a:xfrm>
          <a:prstGeom prst="rect">
            <a:avLst/>
          </a:prstGeom>
        </p:spPr>
      </p:pic>
      <p:pic>
        <p:nvPicPr>
          <p:cNvPr id="39" name="Picture 58">
            <a:extLst>
              <a:ext uri="{FF2B5EF4-FFF2-40B4-BE49-F238E27FC236}">
                <a16:creationId xmlns:a16="http://schemas.microsoft.com/office/drawing/2014/main" id="{23A586AB-E70B-264D-8C79-9344B8DF0C62}"/>
              </a:ext>
            </a:extLst>
          </p:cNvPr>
          <p:cNvPicPr>
            <a:picLocks noChangeAspect="1"/>
          </p:cNvPicPr>
          <p:nvPr userDrawn="1"/>
        </p:nvPicPr>
        <p:blipFill>
          <a:blip r:embed="rId10" cstate="screen">
            <a:extLst>
              <a:ext uri="{28A0092B-C50C-407E-A947-70E740481C1C}">
                <a14:useLocalDpi xmlns:a14="http://schemas.microsoft.com/office/drawing/2010/main"/>
              </a:ext>
            </a:extLst>
          </a:blip>
          <a:stretch>
            <a:fillRect/>
          </a:stretch>
        </p:blipFill>
        <p:spPr>
          <a:xfrm>
            <a:off x="6470711" y="5850833"/>
            <a:ext cx="837123" cy="157206"/>
          </a:xfrm>
          <a:prstGeom prst="rect">
            <a:avLst/>
          </a:prstGeom>
        </p:spPr>
      </p:pic>
      <p:pic>
        <p:nvPicPr>
          <p:cNvPr id="56" name="Imagen 55">
            <a:extLst>
              <a:ext uri="{FF2B5EF4-FFF2-40B4-BE49-F238E27FC236}">
                <a16:creationId xmlns:a16="http://schemas.microsoft.com/office/drawing/2014/main" id="{3CF5F53C-A2C2-B646-8D69-A05DAADD0C0D}"/>
              </a:ext>
            </a:extLst>
          </p:cNvPr>
          <p:cNvPicPr>
            <a:picLocks noChangeAspect="1"/>
          </p:cNvPicPr>
          <p:nvPr userDrawn="1"/>
        </p:nvPicPr>
        <p:blipFill>
          <a:blip r:embed="rId11"/>
          <a:stretch>
            <a:fillRect/>
          </a:stretch>
        </p:blipFill>
        <p:spPr>
          <a:xfrm>
            <a:off x="5256257" y="4013254"/>
            <a:ext cx="457200" cy="487680"/>
          </a:xfrm>
          <a:prstGeom prst="rect">
            <a:avLst/>
          </a:prstGeom>
        </p:spPr>
      </p:pic>
      <p:sp>
        <p:nvSpPr>
          <p:cNvPr id="57" name="TextBox 41">
            <a:extLst>
              <a:ext uri="{FF2B5EF4-FFF2-40B4-BE49-F238E27FC236}">
                <a16:creationId xmlns:a16="http://schemas.microsoft.com/office/drawing/2014/main" id="{0288821C-3D78-3A42-A38A-802B4B7265DE}"/>
              </a:ext>
            </a:extLst>
          </p:cNvPr>
          <p:cNvSpPr txBox="1"/>
          <p:nvPr userDrawn="1"/>
        </p:nvSpPr>
        <p:spPr>
          <a:xfrm>
            <a:off x="9457623" y="4419814"/>
            <a:ext cx="1704017"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UX/UI Design</a:t>
            </a:r>
          </a:p>
        </p:txBody>
      </p:sp>
      <p:sp>
        <p:nvSpPr>
          <p:cNvPr id="58" name="TextBox 45">
            <a:extLst>
              <a:ext uri="{FF2B5EF4-FFF2-40B4-BE49-F238E27FC236}">
                <a16:creationId xmlns:a16="http://schemas.microsoft.com/office/drawing/2014/main" id="{B10812B2-4624-6E44-A434-84A43DF1CA28}"/>
              </a:ext>
            </a:extLst>
          </p:cNvPr>
          <p:cNvSpPr txBox="1"/>
          <p:nvPr userDrawn="1"/>
        </p:nvSpPr>
        <p:spPr>
          <a:xfrm>
            <a:off x="8480102" y="4908746"/>
            <a:ext cx="3076573" cy="861774"/>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1" i="0" u="none" strike="noStrike" kern="1200" cap="none" spc="0" normalizeH="0" baseline="0" noProof="0" err="1">
                <a:ln>
                  <a:noFill/>
                </a:ln>
                <a:solidFill>
                  <a:prstClr val="black"/>
                </a:solidFill>
                <a:effectLst/>
                <a:uLnTx/>
                <a:uFillTx/>
                <a:latin typeface="Montserrat" pitchFamily="2" charset="77"/>
                <a:ea typeface="+mn-ea"/>
                <a:cs typeface="+mn-cs"/>
              </a:rPr>
              <a:t>Experiencias</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 </a:t>
            </a:r>
            <a:r>
              <a:rPr kumimoji="0" lang="en-US" sz="1000" b="1" i="0" u="none" strike="noStrike" kern="1200" cap="none" spc="0" normalizeH="0" baseline="0" noProof="0" err="1">
                <a:ln>
                  <a:noFill/>
                </a:ln>
                <a:solidFill>
                  <a:prstClr val="black"/>
                </a:solidFill>
                <a:effectLst/>
                <a:uLnTx/>
                <a:uFillTx/>
                <a:latin typeface="Montserrat" pitchFamily="2" charset="77"/>
                <a:ea typeface="+mn-ea"/>
                <a:cs typeface="+mn-cs"/>
              </a:rPr>
              <a:t>digitales</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 </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simples y </a:t>
            </a:r>
            <a:r>
              <a:rPr kumimoji="0" lang="en-US" sz="1000" b="0" i="0" u="none" strike="noStrike" kern="1200" cap="none" spc="0" normalizeH="0" baseline="0" noProof="0" err="1">
                <a:ln>
                  <a:noFill/>
                </a:ln>
                <a:solidFill>
                  <a:prstClr val="black"/>
                </a:solidFill>
                <a:effectLst/>
                <a:uLnTx/>
                <a:uFillTx/>
                <a:latin typeface="Montserrat" pitchFamily="2" charset="77"/>
                <a:ea typeface="+mn-ea"/>
                <a:cs typeface="+mn-cs"/>
              </a:rPr>
              <a:t>elegantes</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para </a:t>
            </a:r>
            <a:r>
              <a:rPr kumimoji="0" lang="en-US" sz="1000" b="1" i="0" u="none" strike="noStrike" kern="1200" cap="none" spc="0" normalizeH="0" baseline="0" noProof="0" err="1">
                <a:ln>
                  <a:noFill/>
                </a:ln>
                <a:solidFill>
                  <a:prstClr val="black"/>
                </a:solidFill>
                <a:effectLst/>
                <a:uLnTx/>
                <a:uFillTx/>
                <a:latin typeface="Montserrat" pitchFamily="2" charset="77"/>
                <a:ea typeface="+mn-ea"/>
                <a:cs typeface="+mn-cs"/>
              </a:rPr>
              <a:t>todos</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 los </a:t>
            </a:r>
            <a:r>
              <a:rPr kumimoji="0" lang="en-US" sz="1000" b="1" i="0" u="none" strike="noStrike" kern="1200" cap="none" spc="0" normalizeH="0" baseline="0" noProof="0" err="1">
                <a:ln>
                  <a:noFill/>
                </a:ln>
                <a:solidFill>
                  <a:prstClr val="black"/>
                </a:solidFill>
                <a:effectLst/>
                <a:uLnTx/>
                <a:uFillTx/>
                <a:latin typeface="Montserrat" pitchFamily="2" charset="77"/>
                <a:ea typeface="+mn-ea"/>
                <a:cs typeface="+mn-cs"/>
              </a:rPr>
              <a:t>dispositivos</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a:t>
            </a:r>
            <a:r>
              <a:rPr kumimoji="0" lang="es-ES" sz="1000" b="0" i="0" u="none" strike="noStrike" kern="1200" cap="none" spc="0" normalizeH="0" baseline="0" noProof="0">
                <a:ln>
                  <a:noFill/>
                </a:ln>
                <a:solidFill>
                  <a:prstClr val="black"/>
                </a:solidFill>
                <a:effectLst/>
                <a:uLnTx/>
                <a:uFillTx/>
                <a:latin typeface="Montserrat" pitchFamily="2" charset="77"/>
                <a:ea typeface="+mn-ea"/>
                <a:cs typeface="+mn-cs"/>
              </a:rPr>
              <a:t>Investigamos el comportamiento del usuario, analizamos su respuesta y buscamos experiencias que mejoren la usabilidad y la conversión.</a:t>
            </a:r>
            <a:endParaRPr kumimoji="0" lang="en" sz="1000" b="0" i="0" u="none" strike="noStrike" kern="1200" cap="none" spc="0" normalizeH="0" baseline="0" noProof="0">
              <a:ln>
                <a:noFill/>
              </a:ln>
              <a:solidFill>
                <a:prstClr val="black"/>
              </a:solidFill>
              <a:effectLst/>
              <a:uLnTx/>
              <a:uFillTx/>
              <a:latin typeface="Montserrat" pitchFamily="2" charset="77"/>
              <a:ea typeface="+mn-ea"/>
              <a:cs typeface="+mn-cs"/>
            </a:endParaRPr>
          </a:p>
        </p:txBody>
      </p:sp>
      <p:pic>
        <p:nvPicPr>
          <p:cNvPr id="59" name="Picture 55">
            <a:extLst>
              <a:ext uri="{FF2B5EF4-FFF2-40B4-BE49-F238E27FC236}">
                <a16:creationId xmlns:a16="http://schemas.microsoft.com/office/drawing/2014/main" id="{760E3CF5-AC99-8849-B676-8ECFFA5AEE0D}"/>
              </a:ext>
            </a:extLst>
          </p:cNvPr>
          <p:cNvPicPr>
            <a:picLocks noChangeAspect="1"/>
          </p:cNvPicPr>
          <p:nvPr userDrawn="1"/>
        </p:nvPicPr>
        <p:blipFill>
          <a:blip r:embed="rId12" cstate="screen">
            <a:extLst>
              <a:ext uri="{28A0092B-C50C-407E-A947-70E740481C1C}">
                <a14:useLocalDpi xmlns:a14="http://schemas.microsoft.com/office/drawing/2010/main"/>
              </a:ext>
            </a:extLst>
          </a:blip>
          <a:stretch>
            <a:fillRect/>
          </a:stretch>
        </p:blipFill>
        <p:spPr>
          <a:xfrm>
            <a:off x="8867601" y="5732825"/>
            <a:ext cx="934487" cy="395698"/>
          </a:xfrm>
          <a:prstGeom prst="rect">
            <a:avLst/>
          </a:prstGeom>
        </p:spPr>
      </p:pic>
      <p:pic>
        <p:nvPicPr>
          <p:cNvPr id="60" name="Picture 56">
            <a:extLst>
              <a:ext uri="{FF2B5EF4-FFF2-40B4-BE49-F238E27FC236}">
                <a16:creationId xmlns:a16="http://schemas.microsoft.com/office/drawing/2014/main" id="{6389DC74-E8ED-EB43-B099-9D0533180389}"/>
              </a:ext>
            </a:extLst>
          </p:cNvPr>
          <p:cNvPicPr>
            <a:picLocks noChangeAspect="1"/>
          </p:cNvPicPr>
          <p:nvPr userDrawn="1"/>
        </p:nvPicPr>
        <p:blipFill>
          <a:blip r:embed="rId13" cstate="screen">
            <a:extLst>
              <a:ext uri="{28A0092B-C50C-407E-A947-70E740481C1C}">
                <a14:useLocalDpi xmlns:a14="http://schemas.microsoft.com/office/drawing/2010/main"/>
              </a:ext>
            </a:extLst>
          </a:blip>
          <a:stretch>
            <a:fillRect/>
          </a:stretch>
        </p:blipFill>
        <p:spPr>
          <a:xfrm>
            <a:off x="10131510" y="5826995"/>
            <a:ext cx="596200" cy="250591"/>
          </a:xfrm>
          <a:prstGeom prst="rect">
            <a:avLst/>
          </a:prstGeom>
        </p:spPr>
      </p:pic>
      <p:pic>
        <p:nvPicPr>
          <p:cNvPr id="61" name="Imagen 60">
            <a:extLst>
              <a:ext uri="{FF2B5EF4-FFF2-40B4-BE49-F238E27FC236}">
                <a16:creationId xmlns:a16="http://schemas.microsoft.com/office/drawing/2014/main" id="{C09FB107-0890-C242-A28F-1CFFAAB3EC59}"/>
              </a:ext>
            </a:extLst>
          </p:cNvPr>
          <p:cNvPicPr>
            <a:picLocks noChangeAspect="1"/>
          </p:cNvPicPr>
          <p:nvPr userDrawn="1"/>
        </p:nvPicPr>
        <p:blipFill>
          <a:blip r:embed="rId14"/>
          <a:stretch>
            <a:fillRect/>
          </a:stretch>
        </p:blipFill>
        <p:spPr>
          <a:xfrm>
            <a:off x="8826505" y="4308133"/>
            <a:ext cx="508000" cy="518160"/>
          </a:xfrm>
          <a:prstGeom prst="rect">
            <a:avLst/>
          </a:prstGeom>
        </p:spPr>
      </p:pic>
    </p:spTree>
    <p:extLst>
      <p:ext uri="{BB962C8B-B14F-4D97-AF65-F5344CB8AC3E}">
        <p14:creationId xmlns:p14="http://schemas.microsoft.com/office/powerpoint/2010/main" val="110412571"/>
      </p:ext>
    </p:extLst>
  </p:cSld>
  <p:clrMapOvr>
    <a:masterClrMapping/>
  </p:clrMapOvr>
  <p:extLst>
    <p:ext uri="{DCECCB84-F9BA-43D5-87BE-67443E8EF086}">
      <p15:sldGuideLst xmlns:p15="http://schemas.microsoft.com/office/powerpoint/2012/main">
        <p15:guide id="1" pos="3114">
          <p15:clr>
            <a:srgbClr val="FBAE40"/>
          </p15:clr>
        </p15:guide>
        <p15:guide id="2" pos="5337">
          <p15:clr>
            <a:srgbClr val="FBAE40"/>
          </p15:clr>
        </p15:guide>
        <p15:guide id="3" pos="3840">
          <p15:clr>
            <a:srgbClr val="FBAE40"/>
          </p15:clr>
        </p15:guide>
        <p15:guide id="4" orient="horz" pos="618">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0 Services Info 2">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err="1">
                <a:latin typeface="Montserrat" pitchFamily="2" charset="77"/>
              </a:rPr>
              <a:t>Nuestros</a:t>
            </a:r>
            <a:r>
              <a:rPr lang="en-US" sz="5400" b="1" i="0">
                <a:latin typeface="Montserrat" pitchFamily="2" charset="77"/>
              </a:rPr>
              <a:t> </a:t>
            </a:r>
            <a:r>
              <a:rPr lang="en-US" sz="5400" b="1" i="0" err="1">
                <a:solidFill>
                  <a:schemeClr val="accent1"/>
                </a:solidFill>
                <a:latin typeface="Montserrat" pitchFamily="2" charset="77"/>
              </a:rPr>
              <a:t>servicios</a:t>
            </a:r>
            <a:endParaRPr lang="es-ES" sz="5400" b="1" i="0">
              <a:solidFill>
                <a:schemeClr val="accent1"/>
              </a:solidFill>
              <a:latin typeface="Montserrat" pitchFamily="2" charset="77"/>
            </a:endParaRPr>
          </a:p>
        </p:txBody>
      </p:sp>
      <p:sp>
        <p:nvSpPr>
          <p:cNvPr id="40" name="TextBox 40">
            <a:extLst>
              <a:ext uri="{FF2B5EF4-FFF2-40B4-BE49-F238E27FC236}">
                <a16:creationId xmlns:a16="http://schemas.microsoft.com/office/drawing/2014/main" id="{1AD24C24-56E7-D542-9776-F5DE9A4D41D8}"/>
              </a:ext>
            </a:extLst>
          </p:cNvPr>
          <p:cNvSpPr txBox="1"/>
          <p:nvPr userDrawn="1"/>
        </p:nvSpPr>
        <p:spPr>
          <a:xfrm>
            <a:off x="5940000" y="1059370"/>
            <a:ext cx="2259670" cy="323165"/>
          </a:xfrm>
          <a:prstGeom prst="rect">
            <a:avLst/>
          </a:prstGeom>
          <a:noFill/>
        </p:spPr>
        <p:txBody>
          <a:bodyPr wrap="square" rtlCol="0">
            <a:spAutoFit/>
          </a:bodyPr>
          <a:lstStyle/>
          <a:p>
            <a:pPr marL="0" marR="0" lvl="0" indent="0" algn="l" defTabSz="914400" rtl="0" eaLnBrk="1" fontAlgn="auto" latinLnBrk="0" hangingPunct="1">
              <a:lnSpc>
                <a:spcPts val="1800"/>
              </a:lnSpc>
              <a:spcBef>
                <a:spcPts val="0"/>
              </a:spcBef>
              <a:spcAft>
                <a:spcPts val="60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Cloud Computing</a:t>
            </a:r>
          </a:p>
        </p:txBody>
      </p:sp>
      <p:sp>
        <p:nvSpPr>
          <p:cNvPr id="41" name="TextBox 47">
            <a:extLst>
              <a:ext uri="{FF2B5EF4-FFF2-40B4-BE49-F238E27FC236}">
                <a16:creationId xmlns:a16="http://schemas.microsoft.com/office/drawing/2014/main" id="{65430F17-9AFD-6944-AB24-350B21318B7B}"/>
              </a:ext>
            </a:extLst>
          </p:cNvPr>
          <p:cNvSpPr txBox="1"/>
          <p:nvPr userDrawn="1"/>
        </p:nvSpPr>
        <p:spPr>
          <a:xfrm>
            <a:off x="4955814" y="1524421"/>
            <a:ext cx="3220468" cy="861774"/>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err="1">
                <a:ln>
                  <a:noFill/>
                </a:ln>
                <a:solidFill>
                  <a:prstClr val="black"/>
                </a:solidFill>
                <a:effectLst/>
                <a:uLnTx/>
                <a:uFillTx/>
                <a:latin typeface="Montserrat" pitchFamily="2" charset="77"/>
                <a:ea typeface="+mn-ea"/>
                <a:cs typeface="+mn-cs"/>
              </a:rPr>
              <a:t>Contamos</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con una gran </a:t>
            </a:r>
            <a:r>
              <a:rPr kumimoji="0" lang="en-US" sz="1000" b="0" i="0" u="none" strike="noStrike" kern="1200" cap="none" spc="0" normalizeH="0" baseline="0" noProof="0" err="1">
                <a:ln>
                  <a:noFill/>
                </a:ln>
                <a:solidFill>
                  <a:prstClr val="black"/>
                </a:solidFill>
                <a:effectLst/>
                <a:uLnTx/>
                <a:uFillTx/>
                <a:latin typeface="Montserrat" pitchFamily="2" charset="77"/>
                <a:ea typeface="+mn-ea"/>
                <a:cs typeface="+mn-cs"/>
              </a:rPr>
              <a:t>experiencia</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a:t>
            </a:r>
            <a:r>
              <a:rPr kumimoji="0" lang="en-US" sz="1000" b="0" i="0" u="none" strike="noStrike" kern="1200" cap="none" spc="0" normalizeH="0" baseline="0" noProof="0" err="1">
                <a:ln>
                  <a:noFill/>
                </a:ln>
                <a:solidFill>
                  <a:prstClr val="black"/>
                </a:solidFill>
                <a:effectLst/>
                <a:uLnTx/>
                <a:uFillTx/>
                <a:latin typeface="Montserrat" pitchFamily="2" charset="77"/>
                <a:ea typeface="+mn-ea"/>
                <a:cs typeface="+mn-cs"/>
              </a:rPr>
              <a:t>en</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a:t>
            </a:r>
            <a:r>
              <a:rPr kumimoji="0" lang="en-US" sz="1000" b="1" i="0" u="none" strike="noStrike" kern="1200" cap="none" spc="0" normalizeH="0" baseline="0" noProof="0" err="1">
                <a:ln>
                  <a:noFill/>
                </a:ln>
                <a:solidFill>
                  <a:prstClr val="black"/>
                </a:solidFill>
                <a:effectLst/>
                <a:uLnTx/>
                <a:uFillTx/>
                <a:latin typeface="Montserrat" pitchFamily="2" charset="77"/>
                <a:ea typeface="+mn-ea"/>
                <a:cs typeface="+mn-cs"/>
              </a:rPr>
              <a:t>ayudar</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 a </a:t>
            </a:r>
            <a:r>
              <a:rPr kumimoji="0" lang="en-US" sz="1000" b="1" i="0" u="none" strike="noStrike" kern="1200" cap="none" spc="0" normalizeH="0" baseline="0" noProof="0" err="1">
                <a:ln>
                  <a:noFill/>
                </a:ln>
                <a:solidFill>
                  <a:prstClr val="black"/>
                </a:solidFill>
                <a:effectLst/>
                <a:uLnTx/>
                <a:uFillTx/>
                <a:latin typeface="Montserrat" pitchFamily="2" charset="77"/>
                <a:ea typeface="+mn-ea"/>
                <a:cs typeface="+mn-cs"/>
              </a:rPr>
              <a:t>nuestros</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 </a:t>
            </a:r>
            <a:r>
              <a:rPr kumimoji="0" lang="en-US" sz="1000" b="1" i="0" u="none" strike="noStrike" kern="1200" cap="none" spc="0" normalizeH="0" baseline="0" noProof="0" err="1">
                <a:ln>
                  <a:noFill/>
                </a:ln>
                <a:solidFill>
                  <a:prstClr val="black"/>
                </a:solidFill>
                <a:effectLst/>
                <a:uLnTx/>
                <a:uFillTx/>
                <a:latin typeface="Montserrat" pitchFamily="2" charset="77"/>
                <a:ea typeface="+mn-ea"/>
                <a:cs typeface="+mn-cs"/>
              </a:rPr>
              <a:t>clientes</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 a </a:t>
            </a:r>
            <a:r>
              <a:rPr kumimoji="0" lang="en-US" sz="1000" b="1" i="0" u="none" strike="noStrike" kern="1200" cap="none" spc="0" normalizeH="0" baseline="0" noProof="0" err="1">
                <a:ln>
                  <a:noFill/>
                </a:ln>
                <a:solidFill>
                  <a:prstClr val="black"/>
                </a:solidFill>
                <a:effectLst/>
                <a:uLnTx/>
                <a:uFillTx/>
                <a:latin typeface="Montserrat" pitchFamily="2" charset="77"/>
                <a:ea typeface="+mn-ea"/>
                <a:cs typeface="+mn-cs"/>
              </a:rPr>
              <a:t>migrar</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 sus </a:t>
            </a:r>
            <a:r>
              <a:rPr kumimoji="0" lang="en-US" sz="1000" b="1" i="0" u="none" strike="noStrike" kern="1200" cap="none" spc="0" normalizeH="0" baseline="0" noProof="0" err="1">
                <a:ln>
                  <a:noFill/>
                </a:ln>
                <a:solidFill>
                  <a:prstClr val="black"/>
                </a:solidFill>
                <a:effectLst/>
                <a:uLnTx/>
                <a:uFillTx/>
                <a:latin typeface="Montserrat" pitchFamily="2" charset="77"/>
                <a:ea typeface="+mn-ea"/>
                <a:cs typeface="+mn-cs"/>
              </a:rPr>
              <a:t>estructuras</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 </a:t>
            </a:r>
            <a:r>
              <a:rPr kumimoji="0" lang="en-US" sz="1000" b="1" i="0" u="none" strike="noStrike" kern="1200" cap="none" spc="0" normalizeH="0" baseline="0" noProof="0" err="1">
                <a:ln>
                  <a:noFill/>
                </a:ln>
                <a:solidFill>
                  <a:prstClr val="black"/>
                </a:solidFill>
                <a:effectLst/>
                <a:uLnTx/>
                <a:uFillTx/>
                <a:latin typeface="Montserrat" pitchFamily="2" charset="77"/>
                <a:ea typeface="+mn-ea"/>
                <a:cs typeface="+mn-cs"/>
              </a:rPr>
              <a:t>OnPremise</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 a la </a:t>
            </a:r>
            <a:r>
              <a:rPr kumimoji="0" lang="en-US" sz="1000" b="1" i="0" u="none" strike="noStrike" kern="1200" cap="none" spc="0" normalizeH="0" baseline="0" noProof="0" err="1">
                <a:ln>
                  <a:noFill/>
                </a:ln>
                <a:solidFill>
                  <a:prstClr val="black"/>
                </a:solidFill>
                <a:effectLst/>
                <a:uLnTx/>
                <a:uFillTx/>
                <a:latin typeface="Montserrat" pitchFamily="2" charset="77"/>
                <a:ea typeface="+mn-ea"/>
                <a:cs typeface="+mn-cs"/>
              </a:rPr>
              <a:t>Nube</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a:t>
            </a:r>
            <a:r>
              <a:rPr kumimoji="0" lang="es-ES" sz="1000" b="0" i="0" u="none" strike="noStrike" kern="1200" cap="none" spc="0" normalizeH="0" baseline="0" noProof="0">
                <a:ln>
                  <a:noFill/>
                </a:ln>
                <a:solidFill>
                  <a:prstClr val="black"/>
                </a:solidFill>
                <a:effectLst/>
                <a:uLnTx/>
                <a:uFillTx/>
                <a:latin typeface="Montserrat" pitchFamily="2" charset="77"/>
                <a:ea typeface="+mn-ea"/>
                <a:cs typeface="+mn-cs"/>
              </a:rPr>
              <a:t>aprovechando las nuevas posibilidades que ofrece esta tecnología</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a:t>
            </a:r>
            <a:endParaRPr kumimoji="0" lang="es-ES" sz="1000" b="0" i="0" u="none" strike="noStrike" kern="1200" cap="none" spc="0" normalizeH="0" baseline="0" noProof="0">
              <a:ln>
                <a:noFill/>
              </a:ln>
              <a:solidFill>
                <a:prstClr val="black"/>
              </a:solidFill>
              <a:effectLst/>
              <a:uLnTx/>
              <a:uFillTx/>
              <a:latin typeface="Montserrat" pitchFamily="2" charset="77"/>
              <a:ea typeface="+mn-ea"/>
              <a:cs typeface="+mn-cs"/>
            </a:endParaRPr>
          </a:p>
        </p:txBody>
      </p:sp>
      <p:pic>
        <p:nvPicPr>
          <p:cNvPr id="42" name="Graphic 65">
            <a:extLst>
              <a:ext uri="{FF2B5EF4-FFF2-40B4-BE49-F238E27FC236}">
                <a16:creationId xmlns:a16="http://schemas.microsoft.com/office/drawing/2014/main" id="{C248F153-5B8B-3F46-A841-0DA193B95383}"/>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6208897" y="2363286"/>
            <a:ext cx="412571" cy="377952"/>
          </a:xfrm>
          <a:prstGeom prst="rect">
            <a:avLst/>
          </a:prstGeom>
        </p:spPr>
      </p:pic>
      <p:pic>
        <p:nvPicPr>
          <p:cNvPr id="44" name="Imagen 43">
            <a:extLst>
              <a:ext uri="{FF2B5EF4-FFF2-40B4-BE49-F238E27FC236}">
                <a16:creationId xmlns:a16="http://schemas.microsoft.com/office/drawing/2014/main" id="{78CC8124-A9A2-E84F-BE40-982B2D1A682C}"/>
              </a:ext>
            </a:extLst>
          </p:cNvPr>
          <p:cNvPicPr>
            <a:picLocks noChangeAspect="1"/>
          </p:cNvPicPr>
          <p:nvPr userDrawn="1"/>
        </p:nvPicPr>
        <p:blipFill>
          <a:blip r:embed="rId4"/>
          <a:stretch>
            <a:fillRect/>
          </a:stretch>
        </p:blipFill>
        <p:spPr>
          <a:xfrm>
            <a:off x="5219812" y="1025134"/>
            <a:ext cx="558800" cy="355600"/>
          </a:xfrm>
          <a:prstGeom prst="rect">
            <a:avLst/>
          </a:prstGeom>
        </p:spPr>
      </p:pic>
      <p:sp>
        <p:nvSpPr>
          <p:cNvPr id="45" name="TextBox 31">
            <a:extLst>
              <a:ext uri="{FF2B5EF4-FFF2-40B4-BE49-F238E27FC236}">
                <a16:creationId xmlns:a16="http://schemas.microsoft.com/office/drawing/2014/main" id="{DC94891E-CBCC-4D4B-A830-A4F3C4621A5D}"/>
              </a:ext>
            </a:extLst>
          </p:cNvPr>
          <p:cNvSpPr txBox="1"/>
          <p:nvPr userDrawn="1"/>
        </p:nvSpPr>
        <p:spPr>
          <a:xfrm>
            <a:off x="9360000" y="1049096"/>
            <a:ext cx="1723617"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Blockchain</a:t>
            </a:r>
          </a:p>
        </p:txBody>
      </p:sp>
      <p:sp>
        <p:nvSpPr>
          <p:cNvPr id="46" name="TextBox 34">
            <a:extLst>
              <a:ext uri="{FF2B5EF4-FFF2-40B4-BE49-F238E27FC236}">
                <a16:creationId xmlns:a16="http://schemas.microsoft.com/office/drawing/2014/main" id="{DD15065F-77C8-FE44-8091-C8C79CCCBE12}"/>
              </a:ext>
            </a:extLst>
          </p:cNvPr>
          <p:cNvSpPr txBox="1"/>
          <p:nvPr userDrawn="1"/>
        </p:nvSpPr>
        <p:spPr>
          <a:xfrm>
            <a:off x="8472486" y="1527727"/>
            <a:ext cx="3323273" cy="1169551"/>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s-E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Ayudamos a las empresas a ser más competitivas gracias a la tecnología de Blockchain, desarrollando proyectos innovadores que garantizan la </a:t>
            </a:r>
            <a:r>
              <a:rPr kumimoji="0" lang="es-ES" sz="1000" b="1"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trazabilidad, seguridad e integridad de los procesos</a:t>
            </a:r>
            <a:r>
              <a:rPr kumimoji="0" lang="es-E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automatizándolos a través de contratos inteligentes para garantizar la confianza entre las organizaciones.</a:t>
            </a:r>
          </a:p>
        </p:txBody>
      </p:sp>
      <p:pic>
        <p:nvPicPr>
          <p:cNvPr id="47" name="Picture 75">
            <a:extLst>
              <a:ext uri="{FF2B5EF4-FFF2-40B4-BE49-F238E27FC236}">
                <a16:creationId xmlns:a16="http://schemas.microsoft.com/office/drawing/2014/main" id="{5C3E354B-8C8A-E948-B06D-FDE80644942E}"/>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9539776" y="2741238"/>
            <a:ext cx="718461" cy="353618"/>
          </a:xfrm>
          <a:prstGeom prst="rect">
            <a:avLst/>
          </a:prstGeom>
        </p:spPr>
      </p:pic>
      <p:pic>
        <p:nvPicPr>
          <p:cNvPr id="48" name="Imagen 47">
            <a:extLst>
              <a:ext uri="{FF2B5EF4-FFF2-40B4-BE49-F238E27FC236}">
                <a16:creationId xmlns:a16="http://schemas.microsoft.com/office/drawing/2014/main" id="{C81324AE-5A7D-944B-993D-0ACDD6D3F569}"/>
              </a:ext>
            </a:extLst>
          </p:cNvPr>
          <p:cNvPicPr>
            <a:picLocks noChangeAspect="1"/>
          </p:cNvPicPr>
          <p:nvPr userDrawn="1"/>
        </p:nvPicPr>
        <p:blipFill>
          <a:blip r:embed="rId6"/>
          <a:stretch>
            <a:fillRect/>
          </a:stretch>
        </p:blipFill>
        <p:spPr>
          <a:xfrm>
            <a:off x="8699743" y="977096"/>
            <a:ext cx="508000" cy="457200"/>
          </a:xfrm>
          <a:prstGeom prst="rect">
            <a:avLst/>
          </a:prstGeom>
        </p:spPr>
      </p:pic>
      <p:sp>
        <p:nvSpPr>
          <p:cNvPr id="49" name="TextBox 35">
            <a:extLst>
              <a:ext uri="{FF2B5EF4-FFF2-40B4-BE49-F238E27FC236}">
                <a16:creationId xmlns:a16="http://schemas.microsoft.com/office/drawing/2014/main" id="{6DAD51B2-6392-1648-800B-1AE7E4E7C7C2}"/>
              </a:ext>
            </a:extLst>
          </p:cNvPr>
          <p:cNvSpPr txBox="1"/>
          <p:nvPr userDrawn="1"/>
        </p:nvSpPr>
        <p:spPr>
          <a:xfrm>
            <a:off x="5940000" y="3204000"/>
            <a:ext cx="2401499"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err="1">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Mixed</a:t>
            </a: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 &amp;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Virtual </a:t>
            </a:r>
            <a:r>
              <a:rPr kumimoji="0" lang="es-ES" sz="1600" b="0" i="0" u="none" strike="noStrike" kern="1200" cap="none" spc="0" normalizeH="0" baseline="0" noProof="0" err="1">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Reality</a:t>
            </a:r>
            <a:endPar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endParaRPr>
          </a:p>
        </p:txBody>
      </p:sp>
      <p:sp>
        <p:nvSpPr>
          <p:cNvPr id="50" name="TextBox 65">
            <a:extLst>
              <a:ext uri="{FF2B5EF4-FFF2-40B4-BE49-F238E27FC236}">
                <a16:creationId xmlns:a16="http://schemas.microsoft.com/office/drawing/2014/main" id="{EA740615-8116-9D43-B7BC-59386C2ED6A2}"/>
              </a:ext>
            </a:extLst>
          </p:cNvPr>
          <p:cNvSpPr txBox="1"/>
          <p:nvPr userDrawn="1"/>
        </p:nvSpPr>
        <p:spPr>
          <a:xfrm>
            <a:off x="4943475" y="3900626"/>
            <a:ext cx="3398024" cy="1246495"/>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Primer Microsoft Mixed Reality Partner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en</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España</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y Mixed Reality Partner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en</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Estados</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Unidos.</a:t>
            </a:r>
          </a:p>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Tenemos</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gran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experiencia</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en</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el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desarrollo</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de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soluciones</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de Virtual y Mixed Reality. Nuestro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propio</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motor 3D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multiplataforma</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para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negocio</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e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industria</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Wave Engine, </a:t>
            </a:r>
            <a:r>
              <a:rPr kumimoji="0" lang="es-E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nos permite desarrollar experiencias visuales para nuestros clientes.</a:t>
            </a:r>
            <a:endParaRPr kumimoji="0" lang="en"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endParaRPr>
          </a:p>
        </p:txBody>
      </p:sp>
      <p:pic>
        <p:nvPicPr>
          <p:cNvPr id="51" name="Picture 71">
            <a:extLst>
              <a:ext uri="{FF2B5EF4-FFF2-40B4-BE49-F238E27FC236}">
                <a16:creationId xmlns:a16="http://schemas.microsoft.com/office/drawing/2014/main" id="{1FBB510D-BBA8-F84E-B1CF-EEDD62BC5A9D}"/>
              </a:ext>
            </a:extLst>
          </p:cNvPr>
          <p:cNvPicPr>
            <a:picLocks noChangeAspect="1"/>
          </p:cNvPicPr>
          <p:nvPr userDrawn="1"/>
        </p:nvPicPr>
        <p:blipFill rotWithShape="1">
          <a:blip r:embed="rId7"/>
          <a:srcRect t="13526" r="51255" b="52224"/>
          <a:stretch/>
        </p:blipFill>
        <p:spPr>
          <a:xfrm>
            <a:off x="4955814" y="5251066"/>
            <a:ext cx="1067594" cy="382137"/>
          </a:xfrm>
          <a:prstGeom prst="rect">
            <a:avLst/>
          </a:prstGeom>
        </p:spPr>
      </p:pic>
      <p:pic>
        <p:nvPicPr>
          <p:cNvPr id="52" name="Picture 24">
            <a:extLst>
              <a:ext uri="{FF2B5EF4-FFF2-40B4-BE49-F238E27FC236}">
                <a16:creationId xmlns:a16="http://schemas.microsoft.com/office/drawing/2014/main" id="{0BB42CEB-116F-DC48-893B-9695DB034E81}"/>
              </a:ext>
            </a:extLst>
          </p:cNvPr>
          <p:cNvPicPr>
            <a:picLocks noChangeAspect="1"/>
          </p:cNvPicPr>
          <p:nvPr userDrawn="1"/>
        </p:nvPicPr>
        <p:blipFill rotWithShape="1">
          <a:blip r:embed="rId7"/>
          <a:srcRect l="67127" t="60716" b="-2705"/>
          <a:stretch/>
        </p:blipFill>
        <p:spPr>
          <a:xfrm>
            <a:off x="7425376" y="5135812"/>
            <a:ext cx="719986" cy="468502"/>
          </a:xfrm>
          <a:prstGeom prst="rect">
            <a:avLst/>
          </a:prstGeom>
        </p:spPr>
      </p:pic>
      <p:pic>
        <p:nvPicPr>
          <p:cNvPr id="53" name="Imagen 10">
            <a:extLst>
              <a:ext uri="{FF2B5EF4-FFF2-40B4-BE49-F238E27FC236}">
                <a16:creationId xmlns:a16="http://schemas.microsoft.com/office/drawing/2014/main" id="{7B9CEE0E-5667-ED42-A472-14A029422741}"/>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6814625" y="5249556"/>
            <a:ext cx="590284" cy="254799"/>
          </a:xfrm>
          <a:prstGeom prst="rect">
            <a:avLst/>
          </a:prstGeom>
        </p:spPr>
      </p:pic>
      <p:pic>
        <p:nvPicPr>
          <p:cNvPr id="54" name="Picture 24">
            <a:extLst>
              <a:ext uri="{FF2B5EF4-FFF2-40B4-BE49-F238E27FC236}">
                <a16:creationId xmlns:a16="http://schemas.microsoft.com/office/drawing/2014/main" id="{0A0ED0ED-DB43-9048-BEE7-33E9B8CFD147}"/>
              </a:ext>
            </a:extLst>
          </p:cNvPr>
          <p:cNvPicPr>
            <a:picLocks noChangeAspect="1"/>
          </p:cNvPicPr>
          <p:nvPr userDrawn="1"/>
        </p:nvPicPr>
        <p:blipFill rotWithShape="1">
          <a:blip r:embed="rId7"/>
          <a:srcRect l="69772" t="13746" r="-2645" b="52004"/>
          <a:stretch/>
        </p:blipFill>
        <p:spPr>
          <a:xfrm>
            <a:off x="6030913" y="5250696"/>
            <a:ext cx="666253" cy="353618"/>
          </a:xfrm>
          <a:prstGeom prst="rect">
            <a:avLst/>
          </a:prstGeom>
        </p:spPr>
      </p:pic>
      <p:pic>
        <p:nvPicPr>
          <p:cNvPr id="55" name="Imagen 54">
            <a:extLst>
              <a:ext uri="{FF2B5EF4-FFF2-40B4-BE49-F238E27FC236}">
                <a16:creationId xmlns:a16="http://schemas.microsoft.com/office/drawing/2014/main" id="{C7193967-CDA4-994C-8550-7EE85AB687F3}"/>
              </a:ext>
            </a:extLst>
          </p:cNvPr>
          <p:cNvPicPr>
            <a:picLocks noChangeAspect="1"/>
          </p:cNvPicPr>
          <p:nvPr userDrawn="1"/>
        </p:nvPicPr>
        <p:blipFill>
          <a:blip r:embed="rId9"/>
          <a:stretch>
            <a:fillRect/>
          </a:stretch>
        </p:blipFill>
        <p:spPr>
          <a:xfrm>
            <a:off x="5106705" y="3398178"/>
            <a:ext cx="660400" cy="284480"/>
          </a:xfrm>
          <a:prstGeom prst="rect">
            <a:avLst/>
          </a:prstGeom>
        </p:spPr>
      </p:pic>
      <p:sp>
        <p:nvSpPr>
          <p:cNvPr id="62" name="TextBox 33">
            <a:extLst>
              <a:ext uri="{FF2B5EF4-FFF2-40B4-BE49-F238E27FC236}">
                <a16:creationId xmlns:a16="http://schemas.microsoft.com/office/drawing/2014/main" id="{F80BDCC5-4C7F-D849-8F27-7255D0D44186}"/>
              </a:ext>
            </a:extLst>
          </p:cNvPr>
          <p:cNvSpPr txBox="1"/>
          <p:nvPr userDrawn="1"/>
        </p:nvSpPr>
        <p:spPr>
          <a:xfrm>
            <a:off x="9360000" y="3348000"/>
            <a:ext cx="1042945" cy="333168"/>
          </a:xfrm>
          <a:prstGeom prst="rect">
            <a:avLst/>
          </a:prstGeom>
          <a:noFill/>
        </p:spPr>
        <p:txBody>
          <a:bodyPr wrap="square" rtlCol="0">
            <a:spAutoFit/>
          </a:bodyPr>
          <a:lstStyle/>
          <a:p>
            <a:pPr marL="0" marR="0" lvl="0" indent="0" algn="l" defTabSz="914400" rtl="0" eaLnBrk="1" fontAlgn="auto" latinLnBrk="0" hangingPunct="1">
              <a:lnSpc>
                <a:spcPts val="1800"/>
              </a:lnSpc>
              <a:spcBef>
                <a:spcPts val="0"/>
              </a:spcBef>
              <a:spcAft>
                <a:spcPts val="600"/>
              </a:spcAft>
              <a:buClrTx/>
              <a:buSzTx/>
              <a:buFontTx/>
              <a:buNone/>
              <a:tabLst/>
              <a:defRPr/>
            </a:pPr>
            <a:r>
              <a:rPr kumimoji="0" lang="es-ES" sz="1800" b="0" i="0" u="none" strike="noStrike" kern="1200" cap="none" spc="0" normalizeH="0" baseline="0" noProof="0" err="1">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IoT</a:t>
            </a:r>
            <a:endParaRPr kumimoji="0" lang="es-ES" sz="18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endParaRPr>
          </a:p>
        </p:txBody>
      </p:sp>
      <p:sp>
        <p:nvSpPr>
          <p:cNvPr id="63" name="TextBox 69">
            <a:extLst>
              <a:ext uri="{FF2B5EF4-FFF2-40B4-BE49-F238E27FC236}">
                <a16:creationId xmlns:a16="http://schemas.microsoft.com/office/drawing/2014/main" id="{5ABB103B-3707-A744-B8DE-17C2BBB1E9CD}"/>
              </a:ext>
            </a:extLst>
          </p:cNvPr>
          <p:cNvSpPr txBox="1"/>
          <p:nvPr userDrawn="1"/>
        </p:nvSpPr>
        <p:spPr>
          <a:xfrm>
            <a:off x="8472487" y="3896847"/>
            <a:ext cx="3323272" cy="1400383"/>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s-E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Nuestras soluciones de </a:t>
            </a:r>
            <a:r>
              <a:rPr kumimoji="0" lang="es-E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IoT</a:t>
            </a:r>
            <a:r>
              <a:rPr kumimoji="0" lang="es-E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permiten a las organizaciones transformar las necesidades empresariales en diferenciadores competitivos.</a:t>
            </a:r>
          </a:p>
          <a:p>
            <a:pPr marL="0" marR="0" lvl="0" indent="0" algn="l" defTabSz="914400" rtl="0" eaLnBrk="1" fontAlgn="auto" latinLnBrk="0" hangingPunct="1">
              <a:lnSpc>
                <a:spcPts val="1200"/>
              </a:lnSpc>
              <a:spcBef>
                <a:spcPts val="0"/>
              </a:spcBef>
              <a:spcAft>
                <a:spcPts val="600"/>
              </a:spcAft>
              <a:buClrTx/>
              <a:buSzTx/>
              <a:buFontTx/>
              <a:buNone/>
              <a:tabLst/>
              <a:defRPr/>
            </a:pPr>
            <a:r>
              <a:rPr kumimoji="0" lang="es-E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Gracias a una red de dispositivos físicos, vehículos, electrodomésticos y otros elementos incorporados con electrónica, software y sensores, actuadores y conectividad que permite a estos objetos conectarse e intercambiar datos.</a:t>
            </a:r>
          </a:p>
        </p:txBody>
      </p:sp>
      <p:pic>
        <p:nvPicPr>
          <p:cNvPr id="64" name="Picture 74">
            <a:extLst>
              <a:ext uri="{FF2B5EF4-FFF2-40B4-BE49-F238E27FC236}">
                <a16:creationId xmlns:a16="http://schemas.microsoft.com/office/drawing/2014/main" id="{A1842F9D-B327-264E-B3D5-C53975F7E4C4}"/>
              </a:ext>
            </a:extLst>
          </p:cNvPr>
          <p:cNvPicPr>
            <a:picLocks noChangeAspect="1"/>
          </p:cNvPicPr>
          <p:nvPr userDrawn="1"/>
        </p:nvPicPr>
        <p:blipFill rotWithShape="1">
          <a:blip r:embed="rId10" cstate="screen">
            <a:extLst>
              <a:ext uri="{28A0092B-C50C-407E-A947-70E740481C1C}">
                <a14:useLocalDpi xmlns:a14="http://schemas.microsoft.com/office/drawing/2010/main"/>
              </a:ext>
            </a:extLst>
          </a:blip>
          <a:srcRect/>
          <a:stretch/>
        </p:blipFill>
        <p:spPr>
          <a:xfrm>
            <a:off x="8699743" y="5424670"/>
            <a:ext cx="2577626" cy="421387"/>
          </a:xfrm>
          <a:prstGeom prst="rect">
            <a:avLst/>
          </a:prstGeom>
        </p:spPr>
      </p:pic>
      <p:pic>
        <p:nvPicPr>
          <p:cNvPr id="65" name="Imagen 64">
            <a:extLst>
              <a:ext uri="{FF2B5EF4-FFF2-40B4-BE49-F238E27FC236}">
                <a16:creationId xmlns:a16="http://schemas.microsoft.com/office/drawing/2014/main" id="{7B33790E-FE89-1F48-875F-307AA5E8E418}"/>
              </a:ext>
            </a:extLst>
          </p:cNvPr>
          <p:cNvPicPr>
            <a:picLocks noChangeAspect="1"/>
          </p:cNvPicPr>
          <p:nvPr userDrawn="1"/>
        </p:nvPicPr>
        <p:blipFill>
          <a:blip r:embed="rId11"/>
          <a:stretch>
            <a:fillRect/>
          </a:stretch>
        </p:blipFill>
        <p:spPr>
          <a:xfrm>
            <a:off x="8750543" y="3277578"/>
            <a:ext cx="457200" cy="457200"/>
          </a:xfrm>
          <a:prstGeom prst="rect">
            <a:avLst/>
          </a:prstGeom>
        </p:spPr>
      </p:pic>
    </p:spTree>
    <p:extLst>
      <p:ext uri="{BB962C8B-B14F-4D97-AF65-F5344CB8AC3E}">
        <p14:creationId xmlns:p14="http://schemas.microsoft.com/office/powerpoint/2010/main" val="2213266043"/>
      </p:ext>
    </p:extLst>
  </p:cSld>
  <p:clrMapOvr>
    <a:masterClrMapping/>
  </p:clrMapOvr>
  <p:extLst>
    <p:ext uri="{DCECCB84-F9BA-43D5-87BE-67443E8EF086}">
      <p15:sldGuideLst xmlns:p15="http://schemas.microsoft.com/office/powerpoint/2012/main">
        <p15:guide id="1" pos="3114">
          <p15:clr>
            <a:srgbClr val="FBAE40"/>
          </p15:clr>
        </p15:guide>
        <p15:guide id="2" pos="5337">
          <p15:clr>
            <a:srgbClr val="FBAE40"/>
          </p15:clr>
        </p15:guide>
        <p15:guide id="3" orient="horz" pos="618">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1 Services Info 3">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err="1">
                <a:latin typeface="Montserrat" pitchFamily="2" charset="77"/>
              </a:rPr>
              <a:t>Nuestros</a:t>
            </a:r>
            <a:r>
              <a:rPr lang="en-US" sz="5400" b="1" i="0">
                <a:latin typeface="Montserrat" pitchFamily="2" charset="77"/>
              </a:rPr>
              <a:t> </a:t>
            </a:r>
            <a:r>
              <a:rPr lang="en-US" sz="5400" b="1" i="0" err="1">
                <a:solidFill>
                  <a:schemeClr val="accent1"/>
                </a:solidFill>
                <a:latin typeface="Montserrat" pitchFamily="2" charset="77"/>
              </a:rPr>
              <a:t>servicios</a:t>
            </a:r>
            <a:endParaRPr lang="es-ES" sz="5400" b="1" i="0">
              <a:solidFill>
                <a:schemeClr val="accent1"/>
              </a:solidFill>
              <a:latin typeface="Montserrat" pitchFamily="2" charset="77"/>
            </a:endParaRPr>
          </a:p>
        </p:txBody>
      </p:sp>
      <p:sp>
        <p:nvSpPr>
          <p:cNvPr id="23" name="TextBox 66">
            <a:extLst>
              <a:ext uri="{FF2B5EF4-FFF2-40B4-BE49-F238E27FC236}">
                <a16:creationId xmlns:a16="http://schemas.microsoft.com/office/drawing/2014/main" id="{E9FA337C-D236-E54A-BF00-A1684A39CCB4}"/>
              </a:ext>
            </a:extLst>
          </p:cNvPr>
          <p:cNvSpPr txBox="1"/>
          <p:nvPr userDrawn="1"/>
        </p:nvSpPr>
        <p:spPr>
          <a:xfrm>
            <a:off x="5940000" y="1008000"/>
            <a:ext cx="2342349"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Web &amp; App </a:t>
            </a:r>
            <a:r>
              <a:rPr kumimoji="0" lang="es-ES" sz="1600" b="0" i="0" u="none" strike="noStrike" kern="1200" cap="none" spc="0" normalizeH="0" baseline="0" noProof="0" err="1">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Development</a:t>
            </a:r>
            <a:endPar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endParaRPr>
          </a:p>
        </p:txBody>
      </p:sp>
      <p:sp>
        <p:nvSpPr>
          <p:cNvPr id="25" name="TextBox 67">
            <a:extLst>
              <a:ext uri="{FF2B5EF4-FFF2-40B4-BE49-F238E27FC236}">
                <a16:creationId xmlns:a16="http://schemas.microsoft.com/office/drawing/2014/main" id="{EC8B3BC7-0E77-C443-9412-67E44B106B19}"/>
              </a:ext>
            </a:extLst>
          </p:cNvPr>
          <p:cNvSpPr txBox="1"/>
          <p:nvPr userDrawn="1"/>
        </p:nvSpPr>
        <p:spPr>
          <a:xfrm>
            <a:off x="4943475" y="1681154"/>
            <a:ext cx="3226180" cy="938719"/>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Aplicaciones</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empresariales</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de alto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rendimiento</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adaptables</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a la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tecnología</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web.</a:t>
            </a:r>
          </a:p>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Prestamos</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especial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atención</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a la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seguridad</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escalabilidad</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usabilidad</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mantenibilidad</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y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respeto</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a los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estándares</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a:t>
            </a:r>
            <a:endParaRPr kumimoji="0" lang="es-E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endParaRPr>
          </a:p>
        </p:txBody>
      </p:sp>
      <p:pic>
        <p:nvPicPr>
          <p:cNvPr id="26" name="Picture 70">
            <a:extLst>
              <a:ext uri="{FF2B5EF4-FFF2-40B4-BE49-F238E27FC236}">
                <a16:creationId xmlns:a16="http://schemas.microsoft.com/office/drawing/2014/main" id="{B9BAB366-EA1E-4C41-BE86-27E7C412156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901085" y="2603363"/>
            <a:ext cx="3117164" cy="522902"/>
          </a:xfrm>
          <a:prstGeom prst="rect">
            <a:avLst/>
          </a:prstGeom>
        </p:spPr>
      </p:pic>
      <p:pic>
        <p:nvPicPr>
          <p:cNvPr id="27" name="Imagen 26">
            <a:extLst>
              <a:ext uri="{FF2B5EF4-FFF2-40B4-BE49-F238E27FC236}">
                <a16:creationId xmlns:a16="http://schemas.microsoft.com/office/drawing/2014/main" id="{2FD44B98-7D0E-2A4A-A35F-22495D57BACF}"/>
              </a:ext>
            </a:extLst>
          </p:cNvPr>
          <p:cNvPicPr>
            <a:picLocks noChangeAspect="1"/>
          </p:cNvPicPr>
          <p:nvPr userDrawn="1"/>
        </p:nvPicPr>
        <p:blipFill>
          <a:blip r:embed="rId3"/>
          <a:stretch>
            <a:fillRect/>
          </a:stretch>
        </p:blipFill>
        <p:spPr>
          <a:xfrm>
            <a:off x="5207388" y="1012161"/>
            <a:ext cx="508000" cy="508000"/>
          </a:xfrm>
          <a:prstGeom prst="rect">
            <a:avLst/>
          </a:prstGeom>
        </p:spPr>
      </p:pic>
      <p:sp>
        <p:nvSpPr>
          <p:cNvPr id="34" name="TextBox 32">
            <a:extLst>
              <a:ext uri="{FF2B5EF4-FFF2-40B4-BE49-F238E27FC236}">
                <a16:creationId xmlns:a16="http://schemas.microsoft.com/office/drawing/2014/main" id="{3CA7BD9A-DB76-2242-9945-6E46DFD7E17A}"/>
              </a:ext>
            </a:extLst>
          </p:cNvPr>
          <p:cNvSpPr txBox="1"/>
          <p:nvPr userDrawn="1"/>
        </p:nvSpPr>
        <p:spPr>
          <a:xfrm>
            <a:off x="5940000" y="3816246"/>
            <a:ext cx="2173929" cy="323165"/>
          </a:xfrm>
          <a:prstGeom prst="rect">
            <a:avLst/>
          </a:prstGeom>
          <a:noFill/>
        </p:spPr>
        <p:txBody>
          <a:bodyPr wrap="square" rtlCol="0">
            <a:spAutoFit/>
          </a:bodyPr>
          <a:lstStyle/>
          <a:p>
            <a:pPr marL="0" marR="0" lvl="0" indent="0" algn="l" defTabSz="914400" rtl="0" eaLnBrk="1" fontAlgn="auto" latinLnBrk="0" hangingPunct="1">
              <a:lnSpc>
                <a:spcPts val="1800"/>
              </a:lnSpc>
              <a:spcBef>
                <a:spcPts val="0"/>
              </a:spcBef>
              <a:spcAft>
                <a:spcPts val="60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Microsoft 365</a:t>
            </a:r>
          </a:p>
        </p:txBody>
      </p:sp>
      <p:sp>
        <p:nvSpPr>
          <p:cNvPr id="35" name="TextBox 68">
            <a:extLst>
              <a:ext uri="{FF2B5EF4-FFF2-40B4-BE49-F238E27FC236}">
                <a16:creationId xmlns:a16="http://schemas.microsoft.com/office/drawing/2014/main" id="{BA543BA5-831D-B14B-B2EC-0F90DEA52108}"/>
              </a:ext>
            </a:extLst>
          </p:cNvPr>
          <p:cNvSpPr txBox="1"/>
          <p:nvPr userDrawn="1"/>
        </p:nvSpPr>
        <p:spPr>
          <a:xfrm>
            <a:off x="4943475" y="4481675"/>
            <a:ext cx="3170454" cy="1015663"/>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Definimos</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flujos</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de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trabajo</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a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través</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de Microsoft 365, que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potencian</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la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adaptación</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la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colaboración</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la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gestión</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del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conocimiento</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y la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comunicación</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entre los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empleados</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de la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empresa</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a la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vez</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que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mejoran</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la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productividad</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y la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movilidad</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de los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empleados</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a:t>
            </a:r>
            <a:endParaRPr kumimoji="0" lang="en"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endParaRPr>
          </a:p>
        </p:txBody>
      </p:sp>
      <p:pic>
        <p:nvPicPr>
          <p:cNvPr id="36" name="Graphic 72">
            <a:extLst>
              <a:ext uri="{FF2B5EF4-FFF2-40B4-BE49-F238E27FC236}">
                <a16:creationId xmlns:a16="http://schemas.microsoft.com/office/drawing/2014/main" id="{F06BE690-D6A6-8848-AB02-E470EC7119A8}"/>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5488164" y="5684006"/>
            <a:ext cx="834973" cy="329351"/>
          </a:xfrm>
          <a:prstGeom prst="rect">
            <a:avLst/>
          </a:prstGeom>
        </p:spPr>
      </p:pic>
      <p:pic>
        <p:nvPicPr>
          <p:cNvPr id="37" name="Picture 73">
            <a:extLst>
              <a:ext uri="{FF2B5EF4-FFF2-40B4-BE49-F238E27FC236}">
                <a16:creationId xmlns:a16="http://schemas.microsoft.com/office/drawing/2014/main" id="{21D71067-8C8B-6647-8D75-0E8CF8B3A93F}"/>
              </a:ext>
            </a:extLst>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6606060" y="5685665"/>
            <a:ext cx="931877" cy="298200"/>
          </a:xfrm>
          <a:prstGeom prst="rect">
            <a:avLst/>
          </a:prstGeom>
        </p:spPr>
      </p:pic>
      <p:pic>
        <p:nvPicPr>
          <p:cNvPr id="38" name="Imagen 37">
            <a:extLst>
              <a:ext uri="{FF2B5EF4-FFF2-40B4-BE49-F238E27FC236}">
                <a16:creationId xmlns:a16="http://schemas.microsoft.com/office/drawing/2014/main" id="{083E9196-70B5-1841-A3AB-F7BC6B37AAC7}"/>
              </a:ext>
            </a:extLst>
          </p:cNvPr>
          <p:cNvPicPr>
            <a:picLocks noChangeAspect="1"/>
          </p:cNvPicPr>
          <p:nvPr userDrawn="1"/>
        </p:nvPicPr>
        <p:blipFill>
          <a:blip r:embed="rId7"/>
          <a:stretch>
            <a:fillRect/>
          </a:stretch>
        </p:blipFill>
        <p:spPr>
          <a:xfrm>
            <a:off x="5265563" y="3795698"/>
            <a:ext cx="406400" cy="508000"/>
          </a:xfrm>
          <a:prstGeom prst="rect">
            <a:avLst/>
          </a:prstGeom>
        </p:spPr>
      </p:pic>
    </p:spTree>
    <p:extLst>
      <p:ext uri="{BB962C8B-B14F-4D97-AF65-F5344CB8AC3E}">
        <p14:creationId xmlns:p14="http://schemas.microsoft.com/office/powerpoint/2010/main" val="1263919658"/>
      </p:ext>
    </p:extLst>
  </p:cSld>
  <p:clrMapOvr>
    <a:masterClrMapping/>
  </p:clrMapOvr>
  <p:extLst>
    <p:ext uri="{DCECCB84-F9BA-43D5-87BE-67443E8EF086}">
      <p15:sldGuideLst xmlns:p15="http://schemas.microsoft.com/office/powerpoint/2012/main">
        <p15:guide id="1" pos="3114">
          <p15:clr>
            <a:srgbClr val="FBAE40"/>
          </p15:clr>
        </p15:guide>
        <p15:guide id="2" pos="5337">
          <p15:clr>
            <a:srgbClr val="FBAE40"/>
          </p15:clr>
        </p15:guide>
        <p15:guide id="3" orient="horz" pos="618">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2 Methodology">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957461"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Nuestra </a:t>
            </a:r>
            <a:r>
              <a:rPr lang="en-US" sz="5400" b="1" i="0" err="1">
                <a:solidFill>
                  <a:schemeClr val="accent1"/>
                </a:solidFill>
                <a:latin typeface="Montserrat" pitchFamily="2" charset="77"/>
              </a:rPr>
              <a:t>metodología</a:t>
            </a:r>
            <a:endParaRPr lang="es-ES" sz="5400" b="1" i="0">
              <a:solidFill>
                <a:schemeClr val="accent1"/>
              </a:solidFill>
              <a:latin typeface="Montserrat" pitchFamily="2" charset="77"/>
            </a:endParaRPr>
          </a:p>
        </p:txBody>
      </p:sp>
      <p:pic>
        <p:nvPicPr>
          <p:cNvPr id="3" name="Picture 2" descr="A close up of a logo&#10;&#10;Description automatically generated">
            <a:extLst>
              <a:ext uri="{FF2B5EF4-FFF2-40B4-BE49-F238E27FC236}">
                <a16:creationId xmlns:a16="http://schemas.microsoft.com/office/drawing/2014/main" id="{88A0C85F-8A1B-4C97-AD8D-5FFF40192A76}"/>
              </a:ext>
            </a:extLst>
          </p:cNvPr>
          <p:cNvPicPr>
            <a:picLocks noChangeAspect="1"/>
          </p:cNvPicPr>
          <p:nvPr userDrawn="1"/>
        </p:nvPicPr>
        <p:blipFill rotWithShape="1">
          <a:blip r:embed="rId2"/>
          <a:srcRect l="13706" t="18322" r="24298" b="31895"/>
          <a:stretch/>
        </p:blipFill>
        <p:spPr>
          <a:xfrm>
            <a:off x="2329855" y="2825428"/>
            <a:ext cx="7558601" cy="3414198"/>
          </a:xfrm>
          <a:prstGeom prst="rect">
            <a:avLst/>
          </a:prstGeom>
        </p:spPr>
      </p:pic>
    </p:spTree>
    <p:extLst>
      <p:ext uri="{BB962C8B-B14F-4D97-AF65-F5344CB8AC3E}">
        <p14:creationId xmlns:p14="http://schemas.microsoft.com/office/powerpoint/2010/main" val="3473006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04 Awards">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D586580B-7B09-5C4C-B6C0-1D62580BE8B6}"/>
              </a:ext>
            </a:extLst>
          </p:cNvPr>
          <p:cNvPicPr>
            <a:picLocks noChangeAspect="1"/>
          </p:cNvPicPr>
          <p:nvPr userDrawn="1"/>
        </p:nvPicPr>
        <p:blipFill>
          <a:blip r:embed="rId2"/>
          <a:stretch>
            <a:fillRect/>
          </a:stretch>
        </p:blipFill>
        <p:spPr>
          <a:xfrm>
            <a:off x="6272219" y="1868039"/>
            <a:ext cx="1505699" cy="477053"/>
          </a:xfrm>
          <a:prstGeom prst="rect">
            <a:avLst/>
          </a:prstGeom>
        </p:spPr>
      </p:pic>
      <p:pic>
        <p:nvPicPr>
          <p:cNvPr id="8" name="Imagen 7">
            <a:extLst>
              <a:ext uri="{FF2B5EF4-FFF2-40B4-BE49-F238E27FC236}">
                <a16:creationId xmlns:a16="http://schemas.microsoft.com/office/drawing/2014/main" id="{287D2CF1-A1E3-074B-95D8-0541DA35F13B}"/>
              </a:ext>
            </a:extLst>
          </p:cNvPr>
          <p:cNvPicPr>
            <a:picLocks noChangeAspect="1"/>
          </p:cNvPicPr>
          <p:nvPr userDrawn="1"/>
        </p:nvPicPr>
        <p:blipFill>
          <a:blip r:embed="rId3"/>
          <a:stretch>
            <a:fillRect/>
          </a:stretch>
        </p:blipFill>
        <p:spPr>
          <a:xfrm>
            <a:off x="10068521" y="1938661"/>
            <a:ext cx="936959" cy="725813"/>
          </a:xfrm>
          <a:prstGeom prst="rect">
            <a:avLst/>
          </a:prstGeom>
        </p:spPr>
      </p:pic>
      <p:pic>
        <p:nvPicPr>
          <p:cNvPr id="25" name="Gráfico 2">
            <a:extLst>
              <a:ext uri="{FF2B5EF4-FFF2-40B4-BE49-F238E27FC236}">
                <a16:creationId xmlns:a16="http://schemas.microsoft.com/office/drawing/2014/main" id="{994D83F9-4079-DB4D-BE51-52FD8582EC42}"/>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226184" y="999821"/>
            <a:ext cx="1410239" cy="382780"/>
          </a:xfrm>
          <a:prstGeom prst="rect">
            <a:avLst/>
          </a:prstGeom>
        </p:spPr>
      </p:pic>
      <p:pic>
        <p:nvPicPr>
          <p:cNvPr id="26" name="Gráfico 8">
            <a:extLst>
              <a:ext uri="{FF2B5EF4-FFF2-40B4-BE49-F238E27FC236}">
                <a16:creationId xmlns:a16="http://schemas.microsoft.com/office/drawing/2014/main" id="{33F12AC5-65CB-1A47-B10F-6453730AC048}"/>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643838" y="1000800"/>
            <a:ext cx="1408785" cy="382385"/>
          </a:xfrm>
          <a:prstGeom prst="rect">
            <a:avLst/>
          </a:prstGeom>
        </p:spPr>
      </p:pic>
      <p:grpSp>
        <p:nvGrpSpPr>
          <p:cNvPr id="37" name="Grupo 36">
            <a:extLst>
              <a:ext uri="{FF2B5EF4-FFF2-40B4-BE49-F238E27FC236}">
                <a16:creationId xmlns:a16="http://schemas.microsoft.com/office/drawing/2014/main" id="{91B542F4-0B88-F34F-974D-0CD473E6ECC5}"/>
              </a:ext>
            </a:extLst>
          </p:cNvPr>
          <p:cNvGrpSpPr/>
          <p:nvPr userDrawn="1"/>
        </p:nvGrpSpPr>
        <p:grpSpPr>
          <a:xfrm>
            <a:off x="6140959" y="2789544"/>
            <a:ext cx="2360144" cy="885039"/>
            <a:chOff x="1743328" y="1066064"/>
            <a:chExt cx="3011628" cy="1129342"/>
          </a:xfrm>
        </p:grpSpPr>
        <p:sp>
          <p:nvSpPr>
            <p:cNvPr id="38" name="TextBox 7">
              <a:extLst>
                <a:ext uri="{FF2B5EF4-FFF2-40B4-BE49-F238E27FC236}">
                  <a16:creationId xmlns:a16="http://schemas.microsoft.com/office/drawing/2014/main" id="{449D2F13-C63E-424D-827E-2DEAA2BDE8A7}"/>
                </a:ext>
              </a:extLst>
            </p:cNvPr>
            <p:cNvSpPr txBox="1"/>
            <p:nvPr userDrawn="1"/>
          </p:nvSpPr>
          <p:spPr>
            <a:xfrm>
              <a:off x="1743328" y="1135024"/>
              <a:ext cx="914444" cy="1060382"/>
            </a:xfrm>
            <a:prstGeom prst="rect">
              <a:avLst/>
            </a:prstGeom>
            <a:noFill/>
          </p:spPr>
          <p:txBody>
            <a:bodyPr wrap="square" rtlCol="0">
              <a:spAutoFit/>
            </a:bodyPr>
            <a:lstStyle/>
            <a:p>
              <a:pPr algn="r"/>
              <a:r>
                <a:rPr lang="es-ES" sz="2400" b="0">
                  <a:solidFill>
                    <a:schemeClr val="tx2"/>
                  </a:solidFill>
                  <a:latin typeface="Montserrat" pitchFamily="2" charset="77"/>
                </a:rPr>
                <a:t>+10</a:t>
              </a:r>
            </a:p>
            <a:p>
              <a:pPr algn="r"/>
              <a:endParaRPr lang="es-ES" sz="2400" b="0">
                <a:solidFill>
                  <a:schemeClr val="tx2"/>
                </a:solidFill>
                <a:latin typeface="Montserrat" pitchFamily="2" charset="77"/>
              </a:endParaRPr>
            </a:p>
          </p:txBody>
        </p:sp>
        <p:pic>
          <p:nvPicPr>
            <p:cNvPr id="39" name="Imagen 38">
              <a:extLst>
                <a:ext uri="{FF2B5EF4-FFF2-40B4-BE49-F238E27FC236}">
                  <a16:creationId xmlns:a16="http://schemas.microsoft.com/office/drawing/2014/main" id="{2734C1AA-275B-F046-90AC-474F9640F0B2}"/>
                </a:ext>
              </a:extLst>
            </p:cNvPr>
            <p:cNvPicPr>
              <a:picLocks noChangeAspect="1"/>
            </p:cNvPicPr>
            <p:nvPr userDrawn="1"/>
          </p:nvPicPr>
          <p:blipFill>
            <a:blip r:embed="rId8">
              <a:extLst>
                <a:ext uri="{28A0092B-C50C-407E-A947-70E740481C1C}">
                  <a14:useLocalDpi xmlns:a14="http://schemas.microsoft.com/office/drawing/2010/main"/>
                </a:ext>
              </a:extLst>
            </a:blip>
            <a:stretch>
              <a:fillRect/>
            </a:stretch>
          </p:blipFill>
          <p:spPr>
            <a:xfrm>
              <a:off x="2641273" y="1066064"/>
              <a:ext cx="1117600" cy="101600"/>
            </a:xfrm>
            <a:prstGeom prst="rect">
              <a:avLst/>
            </a:prstGeom>
          </p:spPr>
        </p:pic>
        <p:sp>
          <p:nvSpPr>
            <p:cNvPr id="40" name="TextBox 7">
              <a:extLst>
                <a:ext uri="{FF2B5EF4-FFF2-40B4-BE49-F238E27FC236}">
                  <a16:creationId xmlns:a16="http://schemas.microsoft.com/office/drawing/2014/main" id="{D3C287BC-630F-6248-8F37-40183A6CF4F3}"/>
                </a:ext>
              </a:extLst>
            </p:cNvPr>
            <p:cNvSpPr txBox="1"/>
            <p:nvPr userDrawn="1"/>
          </p:nvSpPr>
          <p:spPr>
            <a:xfrm>
              <a:off x="2548231" y="1148945"/>
              <a:ext cx="2206725" cy="608738"/>
            </a:xfrm>
            <a:prstGeom prst="rect">
              <a:avLst/>
            </a:prstGeom>
            <a:noFill/>
          </p:spPr>
          <p:txBody>
            <a:bodyPr wrap="square" rtlCol="0">
              <a:spAutoFit/>
            </a:bodyPr>
            <a:lstStyle/>
            <a:p>
              <a:pPr algn="l">
                <a:lnSpc>
                  <a:spcPts val="1000"/>
                </a:lnSpc>
              </a:pPr>
              <a:r>
                <a:rPr lang="es-ES" sz="1000" b="0">
                  <a:solidFill>
                    <a:schemeClr val="tx2"/>
                  </a:solidFill>
                  <a:latin typeface="Montserrat" pitchFamily="2" charset="77"/>
                </a:rPr>
                <a:t>MICROSOFT</a:t>
              </a:r>
            </a:p>
            <a:p>
              <a:pPr algn="l">
                <a:lnSpc>
                  <a:spcPts val="1000"/>
                </a:lnSpc>
              </a:pPr>
              <a:r>
                <a:rPr lang="es-ES" sz="1000" b="1">
                  <a:solidFill>
                    <a:schemeClr val="tx2"/>
                  </a:solidFill>
                  <a:latin typeface="Montserrat" pitchFamily="2" charset="77"/>
                </a:rPr>
                <a:t>MOST VALUE</a:t>
              </a:r>
            </a:p>
            <a:p>
              <a:pPr algn="l">
                <a:lnSpc>
                  <a:spcPts val="1000"/>
                </a:lnSpc>
              </a:pPr>
              <a:r>
                <a:rPr lang="es-ES" sz="1000" b="0">
                  <a:solidFill>
                    <a:schemeClr val="tx2"/>
                  </a:solidFill>
                  <a:latin typeface="Montserrat" pitchFamily="2" charset="77"/>
                </a:rPr>
                <a:t>PROFESSIONAL</a:t>
              </a:r>
            </a:p>
          </p:txBody>
        </p:sp>
        <p:pic>
          <p:nvPicPr>
            <p:cNvPr id="41" name="Imagen 40">
              <a:extLst>
                <a:ext uri="{FF2B5EF4-FFF2-40B4-BE49-F238E27FC236}">
                  <a16:creationId xmlns:a16="http://schemas.microsoft.com/office/drawing/2014/main" id="{2495B658-DEFA-8D47-8E1C-3C82C69FCD2F}"/>
                </a:ext>
              </a:extLst>
            </p:cNvPr>
            <p:cNvPicPr>
              <a:picLocks noChangeAspect="1"/>
            </p:cNvPicPr>
            <p:nvPr userDrawn="1"/>
          </p:nvPicPr>
          <p:blipFill>
            <a:blip r:embed="rId8">
              <a:extLst>
                <a:ext uri="{28A0092B-C50C-407E-A947-70E740481C1C}">
                  <a14:useLocalDpi xmlns:a14="http://schemas.microsoft.com/office/drawing/2010/main"/>
                </a:ext>
              </a:extLst>
            </a:blip>
            <a:stretch>
              <a:fillRect/>
            </a:stretch>
          </p:blipFill>
          <p:spPr>
            <a:xfrm>
              <a:off x="2641273" y="1672673"/>
              <a:ext cx="1117600" cy="101600"/>
            </a:xfrm>
            <a:prstGeom prst="rect">
              <a:avLst/>
            </a:prstGeom>
          </p:spPr>
        </p:pic>
      </p:grpSp>
      <p:pic>
        <p:nvPicPr>
          <p:cNvPr id="2" name="Imagen 1">
            <a:extLst>
              <a:ext uri="{FF2B5EF4-FFF2-40B4-BE49-F238E27FC236}">
                <a16:creationId xmlns:a16="http://schemas.microsoft.com/office/drawing/2014/main" id="{DD2E25C9-63D8-CB4A-89F2-7160744AF968}"/>
              </a:ext>
            </a:extLst>
          </p:cNvPr>
          <p:cNvPicPr>
            <a:picLocks noChangeAspect="1"/>
          </p:cNvPicPr>
          <p:nvPr userDrawn="1"/>
        </p:nvPicPr>
        <p:blipFill>
          <a:blip r:embed="rId9"/>
          <a:stretch>
            <a:fillRect/>
          </a:stretch>
        </p:blipFill>
        <p:spPr>
          <a:xfrm>
            <a:off x="9875184" y="3003001"/>
            <a:ext cx="1279520" cy="382385"/>
          </a:xfrm>
          <a:prstGeom prst="rect">
            <a:avLst/>
          </a:prstGeom>
        </p:spPr>
      </p:pic>
      <p:grpSp>
        <p:nvGrpSpPr>
          <p:cNvPr id="60" name="Grupo 59">
            <a:extLst>
              <a:ext uri="{FF2B5EF4-FFF2-40B4-BE49-F238E27FC236}">
                <a16:creationId xmlns:a16="http://schemas.microsoft.com/office/drawing/2014/main" id="{CB914A91-E1A0-254C-8CF6-30DC7E0BA26B}"/>
              </a:ext>
            </a:extLst>
          </p:cNvPr>
          <p:cNvGrpSpPr/>
          <p:nvPr userDrawn="1"/>
        </p:nvGrpSpPr>
        <p:grpSpPr>
          <a:xfrm>
            <a:off x="6307736" y="3806842"/>
            <a:ext cx="3183636" cy="1515591"/>
            <a:chOff x="1445178" y="4468730"/>
            <a:chExt cx="3183636" cy="1515591"/>
          </a:xfrm>
        </p:grpSpPr>
        <p:grpSp>
          <p:nvGrpSpPr>
            <p:cNvPr id="56" name="Grupo 55">
              <a:extLst>
                <a:ext uri="{FF2B5EF4-FFF2-40B4-BE49-F238E27FC236}">
                  <a16:creationId xmlns:a16="http://schemas.microsoft.com/office/drawing/2014/main" id="{815A41E3-720D-8F44-9F53-0A4D897BF142}"/>
                </a:ext>
              </a:extLst>
            </p:cNvPr>
            <p:cNvGrpSpPr/>
            <p:nvPr userDrawn="1"/>
          </p:nvGrpSpPr>
          <p:grpSpPr>
            <a:xfrm>
              <a:off x="2093786" y="4468730"/>
              <a:ext cx="1734702" cy="1515591"/>
              <a:chOff x="7180136" y="1990403"/>
              <a:chExt cx="1734702" cy="1515591"/>
            </a:xfrm>
          </p:grpSpPr>
          <p:sp>
            <p:nvSpPr>
              <p:cNvPr id="57" name="object 20">
                <a:extLst>
                  <a:ext uri="{FF2B5EF4-FFF2-40B4-BE49-F238E27FC236}">
                    <a16:creationId xmlns:a16="http://schemas.microsoft.com/office/drawing/2014/main" id="{207F6BF5-6461-0A47-B78A-6092B6EDDEBF}"/>
                  </a:ext>
                </a:extLst>
              </p:cNvPr>
              <p:cNvSpPr txBox="1"/>
              <p:nvPr userDrawn="1"/>
            </p:nvSpPr>
            <p:spPr>
              <a:xfrm>
                <a:off x="7180136" y="2333878"/>
                <a:ext cx="1734702" cy="1172116"/>
              </a:xfrm>
              <a:prstGeom prst="rect">
                <a:avLst/>
              </a:prstGeom>
            </p:spPr>
            <p:txBody>
              <a:bodyPr vert="horz" wrap="square" lIns="0" tIns="0" rIns="0" bIns="0" rtlCol="0">
                <a:spAutoFit/>
              </a:bodyPr>
              <a:lstStyle/>
              <a:p>
                <a:pPr marL="184150" marR="48260" indent="-171450">
                  <a:lnSpc>
                    <a:spcPct val="100000"/>
                  </a:lnSpc>
                  <a:spcBef>
                    <a:spcPts val="105"/>
                  </a:spcBef>
                  <a:buFont typeface="Arial" panose="020B0604020202020204" pitchFamily="34" charset="0"/>
                  <a:buChar char="•"/>
                </a:pPr>
                <a:r>
                  <a:rPr sz="900" b="0" i="0" spc="-5">
                    <a:solidFill>
                      <a:srgbClr val="404040"/>
                    </a:solidFill>
                    <a:latin typeface="Montserrat" pitchFamily="2" charset="77"/>
                    <a:cs typeface="Calibri"/>
                  </a:rPr>
                  <a:t>Application Development </a:t>
                </a:r>
                <a:endParaRPr lang="es-ES" sz="900" b="0" i="0" spc="-5">
                  <a:solidFill>
                    <a:srgbClr val="404040"/>
                  </a:solidFill>
                  <a:latin typeface="Montserrat" pitchFamily="2" charset="77"/>
                  <a:cs typeface="Calibri"/>
                </a:endParaRPr>
              </a:p>
              <a:p>
                <a:pPr marL="184150" marR="48260" indent="-171450">
                  <a:lnSpc>
                    <a:spcPct val="100000"/>
                  </a:lnSpc>
                  <a:spcBef>
                    <a:spcPts val="105"/>
                  </a:spcBef>
                  <a:buFont typeface="Arial" panose="020B0604020202020204" pitchFamily="34" charset="0"/>
                  <a:buChar char="•"/>
                </a:pPr>
                <a:r>
                  <a:rPr sz="900" b="0" i="0" spc="-5">
                    <a:solidFill>
                      <a:srgbClr val="404040"/>
                    </a:solidFill>
                    <a:latin typeface="Montserrat" pitchFamily="2" charset="77"/>
                    <a:cs typeface="Calibri"/>
                  </a:rPr>
                  <a:t>Cloud</a:t>
                </a:r>
                <a:r>
                  <a:rPr sz="900" b="0" i="0">
                    <a:solidFill>
                      <a:srgbClr val="404040"/>
                    </a:solidFill>
                    <a:latin typeface="Montserrat" pitchFamily="2" charset="77"/>
                    <a:cs typeface="Calibri"/>
                  </a:rPr>
                  <a:t> </a:t>
                </a:r>
                <a:r>
                  <a:rPr sz="900" b="0" i="0" spc="-5">
                    <a:solidFill>
                      <a:srgbClr val="404040"/>
                    </a:solidFill>
                    <a:latin typeface="Montserrat" pitchFamily="2" charset="77"/>
                    <a:cs typeface="Calibri"/>
                  </a:rPr>
                  <a:t>Platform</a:t>
                </a:r>
                <a:endParaRPr lang="es-ES" sz="900" b="0" i="0" spc="0">
                  <a:solidFill>
                    <a:schemeClr val="tx1"/>
                  </a:solidFill>
                  <a:latin typeface="Montserrat" pitchFamily="2" charset="77"/>
                  <a:cs typeface="Calibri"/>
                </a:endParaRPr>
              </a:p>
              <a:p>
                <a:pPr marL="184150" marR="48260" indent="-171450">
                  <a:lnSpc>
                    <a:spcPct val="100000"/>
                  </a:lnSpc>
                  <a:spcBef>
                    <a:spcPts val="105"/>
                  </a:spcBef>
                  <a:buFont typeface="Arial" panose="020B0604020202020204" pitchFamily="34" charset="0"/>
                  <a:buChar char="•"/>
                </a:pPr>
                <a:r>
                  <a:rPr sz="900" b="0" i="0" spc="-5">
                    <a:solidFill>
                      <a:srgbClr val="404040"/>
                    </a:solidFill>
                    <a:latin typeface="Montserrat" pitchFamily="2" charset="77"/>
                    <a:cs typeface="Calibri"/>
                  </a:rPr>
                  <a:t>Cloud Productivity</a:t>
                </a:r>
                <a:endParaRPr lang="es-ES" sz="900" b="0" i="0" spc="-5">
                  <a:solidFill>
                    <a:srgbClr val="404040"/>
                  </a:solidFill>
                  <a:latin typeface="Montserrat" pitchFamily="2" charset="77"/>
                  <a:cs typeface="Calibri"/>
                </a:endParaRPr>
              </a:p>
              <a:p>
                <a:pPr marL="184150" marR="48260" indent="-171450">
                  <a:lnSpc>
                    <a:spcPct val="100000"/>
                  </a:lnSpc>
                  <a:spcBef>
                    <a:spcPts val="105"/>
                  </a:spcBef>
                  <a:buFont typeface="Arial" panose="020B0604020202020204" pitchFamily="34" charset="0"/>
                  <a:buChar char="•"/>
                </a:pPr>
                <a:r>
                  <a:rPr sz="900" b="0" i="0" spc="-5">
                    <a:solidFill>
                      <a:srgbClr val="404040"/>
                    </a:solidFill>
                    <a:latin typeface="Montserrat" pitchFamily="2" charset="77"/>
                    <a:cs typeface="Calibri"/>
                  </a:rPr>
                  <a:t>Collaboration and Content  </a:t>
                </a:r>
                <a:endParaRPr lang="es-ES" sz="900" b="0" i="0" spc="-5">
                  <a:solidFill>
                    <a:srgbClr val="404040"/>
                  </a:solidFill>
                  <a:latin typeface="Montserrat" pitchFamily="2" charset="77"/>
                  <a:cs typeface="Calibri"/>
                </a:endParaRPr>
              </a:p>
              <a:p>
                <a:pPr marL="184150" marR="48260" lvl="0" indent="-171450" algn="l" defTabSz="914400" rtl="0" eaLnBrk="1" fontAlgn="auto" latinLnBrk="0" hangingPunct="1">
                  <a:lnSpc>
                    <a:spcPct val="100000"/>
                  </a:lnSpc>
                  <a:spcBef>
                    <a:spcPts val="105"/>
                  </a:spcBef>
                  <a:spcAft>
                    <a:spcPts val="0"/>
                  </a:spcAft>
                  <a:buClrTx/>
                  <a:buSzTx/>
                  <a:buFont typeface="Arial" panose="020B0604020202020204" pitchFamily="34" charset="0"/>
                  <a:buChar char="•"/>
                  <a:tabLst/>
                  <a:defRPr/>
                </a:pPr>
                <a:r>
                  <a:rPr lang="en-GB" sz="900" b="0" i="0" spc="-5">
                    <a:solidFill>
                      <a:srgbClr val="404040"/>
                    </a:solidFill>
                    <a:latin typeface="Montserrat" pitchFamily="2" charset="77"/>
                    <a:cs typeface="Calibri"/>
                  </a:rPr>
                  <a:t>Data Analytics</a:t>
                </a:r>
                <a:endParaRPr lang="es-ES" sz="900" b="0" i="0" spc="-5">
                  <a:solidFill>
                    <a:srgbClr val="404040"/>
                  </a:solidFill>
                  <a:latin typeface="Montserrat" pitchFamily="2" charset="77"/>
                  <a:cs typeface="Calibri"/>
                </a:endParaRPr>
              </a:p>
              <a:p>
                <a:pPr marL="184150" marR="48260" indent="-171450">
                  <a:lnSpc>
                    <a:spcPct val="100000"/>
                  </a:lnSpc>
                  <a:spcBef>
                    <a:spcPts val="105"/>
                  </a:spcBef>
                  <a:buFont typeface="Arial" panose="020B0604020202020204" pitchFamily="34" charset="0"/>
                  <a:buChar char="•"/>
                </a:pPr>
                <a:r>
                  <a:rPr sz="900" b="0" i="0" spc="-5">
                    <a:solidFill>
                      <a:srgbClr val="404040"/>
                    </a:solidFill>
                    <a:latin typeface="Montserrat" pitchFamily="2" charset="77"/>
                    <a:cs typeface="Calibri"/>
                  </a:rPr>
                  <a:t>Datacenter</a:t>
                </a:r>
                <a:endParaRPr sz="900" b="0" i="0">
                  <a:latin typeface="Montserrat" pitchFamily="2" charset="77"/>
                  <a:cs typeface="Calibri"/>
                </a:endParaRPr>
              </a:p>
              <a:p>
                <a:pPr marL="184150" indent="-171450">
                  <a:lnSpc>
                    <a:spcPct val="100000"/>
                  </a:lnSpc>
                  <a:buFont typeface="Arial" panose="020B0604020202020204" pitchFamily="34" charset="0"/>
                  <a:buChar char="•"/>
                </a:pPr>
                <a:r>
                  <a:rPr sz="900" b="0" i="0" spc="-5">
                    <a:solidFill>
                      <a:srgbClr val="404040"/>
                    </a:solidFill>
                    <a:latin typeface="Montserrat" pitchFamily="2" charset="77"/>
                    <a:cs typeface="Calibri"/>
                  </a:rPr>
                  <a:t>DevOps</a:t>
                </a:r>
                <a:endParaRPr sz="1000" b="0" i="0">
                  <a:latin typeface="Montserrat" pitchFamily="2" charset="77"/>
                  <a:cs typeface="Calibri"/>
                </a:endParaRPr>
              </a:p>
            </p:txBody>
          </p:sp>
          <p:sp>
            <p:nvSpPr>
              <p:cNvPr id="59" name="TextBox 7">
                <a:extLst>
                  <a:ext uri="{FF2B5EF4-FFF2-40B4-BE49-F238E27FC236}">
                    <a16:creationId xmlns:a16="http://schemas.microsoft.com/office/drawing/2014/main" id="{38C4EADF-D980-4C4A-AC46-36933F66215B}"/>
                  </a:ext>
                </a:extLst>
              </p:cNvPr>
              <p:cNvSpPr txBox="1"/>
              <p:nvPr userDrawn="1"/>
            </p:nvSpPr>
            <p:spPr>
              <a:xfrm>
                <a:off x="7180136" y="1990403"/>
                <a:ext cx="1595408" cy="307777"/>
              </a:xfrm>
              <a:prstGeom prst="rect">
                <a:avLst/>
              </a:prstGeom>
              <a:noFill/>
            </p:spPr>
            <p:txBody>
              <a:bodyPr wrap="square" lIns="0" tIns="0" rIns="0" bIns="0" rtlCol="0">
                <a:spAutoFit/>
              </a:bodyPr>
              <a:lstStyle/>
              <a:p>
                <a:pPr algn="l">
                  <a:lnSpc>
                    <a:spcPts val="1240"/>
                  </a:lnSpc>
                </a:pPr>
                <a:r>
                  <a:rPr lang="es-ES" sz="1100" b="0">
                    <a:solidFill>
                      <a:schemeClr val="tx2"/>
                    </a:solidFill>
                    <a:latin typeface="Montserrat" pitchFamily="2" charset="77"/>
                  </a:rPr>
                  <a:t>MICROSOFT</a:t>
                </a:r>
              </a:p>
              <a:p>
                <a:pPr algn="l">
                  <a:lnSpc>
                    <a:spcPts val="1240"/>
                  </a:lnSpc>
                </a:pPr>
                <a:r>
                  <a:rPr lang="es-ES" sz="1100" b="1">
                    <a:solidFill>
                      <a:schemeClr val="tx2"/>
                    </a:solidFill>
                    <a:latin typeface="Montserrat" pitchFamily="2" charset="77"/>
                  </a:rPr>
                  <a:t>GOLDEN PROVIDER</a:t>
                </a:r>
              </a:p>
            </p:txBody>
          </p:sp>
        </p:grpSp>
        <p:pic>
          <p:nvPicPr>
            <p:cNvPr id="3" name="Imagen 2">
              <a:extLst>
                <a:ext uri="{FF2B5EF4-FFF2-40B4-BE49-F238E27FC236}">
                  <a16:creationId xmlns:a16="http://schemas.microsoft.com/office/drawing/2014/main" id="{0F59101B-E942-444F-B185-0D9B7E61538B}"/>
                </a:ext>
              </a:extLst>
            </p:cNvPr>
            <p:cNvPicPr>
              <a:picLocks noChangeAspect="1"/>
            </p:cNvPicPr>
            <p:nvPr userDrawn="1"/>
          </p:nvPicPr>
          <p:blipFill>
            <a:blip r:embed="rId10"/>
            <a:stretch>
              <a:fillRect/>
            </a:stretch>
          </p:blipFill>
          <p:spPr>
            <a:xfrm>
              <a:off x="1445178" y="4468730"/>
              <a:ext cx="495300" cy="596900"/>
            </a:xfrm>
            <a:prstGeom prst="rect">
              <a:avLst/>
            </a:prstGeom>
          </p:spPr>
        </p:pic>
        <p:pic>
          <p:nvPicPr>
            <p:cNvPr id="43" name="Imagen 2">
              <a:extLst>
                <a:ext uri="{FF2B5EF4-FFF2-40B4-BE49-F238E27FC236}">
                  <a16:creationId xmlns:a16="http://schemas.microsoft.com/office/drawing/2014/main" id="{09720324-140F-F444-81AE-EA2C700FA3F9}"/>
                </a:ext>
              </a:extLst>
            </p:cNvPr>
            <p:cNvPicPr>
              <a:picLocks noChangeAspect="1"/>
            </p:cNvPicPr>
            <p:nvPr userDrawn="1"/>
          </p:nvPicPr>
          <p:blipFill>
            <a:blip r:embed="rId10">
              <a:lum bright="46000" contrast="-100000"/>
            </a:blip>
            <a:stretch>
              <a:fillRect/>
            </a:stretch>
          </p:blipFill>
          <p:spPr>
            <a:xfrm>
              <a:off x="4133514" y="4468730"/>
              <a:ext cx="495300" cy="596900"/>
            </a:xfrm>
            <a:prstGeom prst="rect">
              <a:avLst/>
            </a:prstGeom>
            <a:solidFill>
              <a:schemeClr val="bg2"/>
            </a:solidFill>
          </p:spPr>
        </p:pic>
      </p:grpSp>
      <p:grpSp>
        <p:nvGrpSpPr>
          <p:cNvPr id="62" name="Grupo 61">
            <a:extLst>
              <a:ext uri="{FF2B5EF4-FFF2-40B4-BE49-F238E27FC236}">
                <a16:creationId xmlns:a16="http://schemas.microsoft.com/office/drawing/2014/main" id="{F497EC35-6907-FB4F-BD6C-770793F6641D}"/>
              </a:ext>
            </a:extLst>
          </p:cNvPr>
          <p:cNvGrpSpPr/>
          <p:nvPr userDrawn="1"/>
        </p:nvGrpSpPr>
        <p:grpSpPr>
          <a:xfrm>
            <a:off x="9690922" y="3792717"/>
            <a:ext cx="1734701" cy="1183996"/>
            <a:chOff x="7040507" y="3502450"/>
            <a:chExt cx="1734701" cy="1183996"/>
          </a:xfrm>
        </p:grpSpPr>
        <p:sp>
          <p:nvSpPr>
            <p:cNvPr id="63" name="object 24">
              <a:extLst>
                <a:ext uri="{FF2B5EF4-FFF2-40B4-BE49-F238E27FC236}">
                  <a16:creationId xmlns:a16="http://schemas.microsoft.com/office/drawing/2014/main" id="{CC9EB6AF-6C40-BB44-8556-35BB27B67855}"/>
                </a:ext>
              </a:extLst>
            </p:cNvPr>
            <p:cNvSpPr txBox="1"/>
            <p:nvPr userDrawn="1"/>
          </p:nvSpPr>
          <p:spPr>
            <a:xfrm>
              <a:off x="7040507" y="3841984"/>
              <a:ext cx="1734701" cy="844462"/>
            </a:xfrm>
            <a:prstGeom prst="rect">
              <a:avLst/>
            </a:prstGeom>
          </p:spPr>
          <p:txBody>
            <a:bodyPr vert="horz" wrap="square" lIns="0" tIns="13335" rIns="0" bIns="0" rtlCol="0">
              <a:spAutoFit/>
            </a:bodyPr>
            <a:lstStyle/>
            <a:p>
              <a:pPr marL="184150" marR="575310" indent="-171450">
                <a:lnSpc>
                  <a:spcPct val="100000"/>
                </a:lnSpc>
                <a:buFont typeface="Arial" panose="020B0604020202020204" pitchFamily="34" charset="0"/>
                <a:buChar char="•"/>
              </a:pPr>
              <a:r>
                <a:rPr sz="900" b="0" i="0" spc="-5">
                  <a:solidFill>
                    <a:srgbClr val="404040"/>
                  </a:solidFill>
                  <a:latin typeface="Montserrat" pitchFamily="2" charset="77"/>
                  <a:cs typeface="Calibri"/>
                </a:rPr>
                <a:t>Data</a:t>
              </a:r>
              <a:r>
                <a:rPr lang="es-ES" sz="900" b="0" i="0" spc="-5">
                  <a:solidFill>
                    <a:srgbClr val="404040"/>
                  </a:solidFill>
                  <a:latin typeface="Montserrat" pitchFamily="2" charset="77"/>
                  <a:cs typeface="Calibri"/>
                </a:rPr>
                <a:t> </a:t>
              </a:r>
              <a:r>
                <a:rPr sz="900" b="0" i="0" spc="-5">
                  <a:solidFill>
                    <a:srgbClr val="404040"/>
                  </a:solidFill>
                  <a:latin typeface="Montserrat" pitchFamily="2" charset="77"/>
                  <a:cs typeface="Calibri"/>
                </a:rPr>
                <a:t>Platform</a:t>
              </a:r>
              <a:r>
                <a:rPr lang="es-ES" sz="900" b="0" i="0" spc="-5">
                  <a:solidFill>
                    <a:srgbClr val="404040"/>
                  </a:solidFill>
                  <a:latin typeface="Montserrat" pitchFamily="2" charset="77"/>
                  <a:cs typeface="Calibri"/>
                </a:rPr>
                <a:t> </a:t>
              </a:r>
            </a:p>
            <a:p>
              <a:pPr marL="184150" marR="575310" indent="-171450">
                <a:lnSpc>
                  <a:spcPct val="100000"/>
                </a:lnSpc>
                <a:buFont typeface="Arial" panose="020B0604020202020204" pitchFamily="34" charset="0"/>
                <a:buChar char="•"/>
              </a:pPr>
              <a:r>
                <a:rPr sz="900" b="0" i="0" spc="-5">
                  <a:solidFill>
                    <a:srgbClr val="404040"/>
                  </a:solidFill>
                  <a:latin typeface="Montserrat" pitchFamily="2" charset="77"/>
                  <a:cs typeface="Calibri"/>
                </a:rPr>
                <a:t>Messaging</a:t>
              </a:r>
              <a:endParaRPr sz="900" b="0" i="0">
                <a:latin typeface="Montserrat" pitchFamily="2" charset="77"/>
                <a:cs typeface="Calibri"/>
              </a:endParaRPr>
            </a:p>
            <a:p>
              <a:pPr marL="184150" marR="5080" indent="-171450">
                <a:lnSpc>
                  <a:spcPct val="100000"/>
                </a:lnSpc>
                <a:buFont typeface="Arial" panose="020B0604020202020204" pitchFamily="34" charset="0"/>
                <a:buChar char="•"/>
              </a:pPr>
              <a:r>
                <a:rPr sz="900" b="0" i="0">
                  <a:solidFill>
                    <a:srgbClr val="404040"/>
                  </a:solidFill>
                  <a:latin typeface="Montserrat" pitchFamily="2" charset="77"/>
                  <a:cs typeface="Calibri"/>
                </a:rPr>
                <a:t>Small </a:t>
              </a:r>
              <a:r>
                <a:rPr sz="900" b="0" i="0" spc="-5">
                  <a:solidFill>
                    <a:srgbClr val="404040"/>
                  </a:solidFill>
                  <a:latin typeface="Montserrat" pitchFamily="2" charset="77"/>
                  <a:cs typeface="Calibri"/>
                </a:rPr>
                <a:t>and Midmarket Cloud Solutions</a:t>
              </a:r>
              <a:endParaRPr lang="es-ES" sz="900" b="0" i="0" spc="-5">
                <a:solidFill>
                  <a:srgbClr val="404040"/>
                </a:solidFill>
                <a:latin typeface="Montserrat" pitchFamily="2" charset="77"/>
                <a:cs typeface="Calibri"/>
              </a:endParaRPr>
            </a:p>
            <a:p>
              <a:pPr marL="184150" marR="508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900" b="0" i="0">
                  <a:solidFill>
                    <a:srgbClr val="404040"/>
                  </a:solidFill>
                  <a:latin typeface="Montserrat" pitchFamily="2" charset="77"/>
                  <a:cs typeface="Calibri"/>
                </a:rPr>
                <a:t>Security</a:t>
              </a:r>
            </a:p>
            <a:p>
              <a:pPr marL="184150" marR="508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900" b="0" i="0" err="1">
                  <a:solidFill>
                    <a:srgbClr val="404040"/>
                  </a:solidFill>
                  <a:latin typeface="Montserrat" pitchFamily="2" charset="77"/>
                  <a:cs typeface="Calibri"/>
                </a:rPr>
                <a:t>Mixed</a:t>
              </a:r>
              <a:r>
                <a:rPr lang="es-ES" sz="900" b="0" i="0">
                  <a:solidFill>
                    <a:srgbClr val="404040"/>
                  </a:solidFill>
                  <a:latin typeface="Montserrat" pitchFamily="2" charset="77"/>
                  <a:cs typeface="Calibri"/>
                </a:rPr>
                <a:t> </a:t>
              </a:r>
              <a:r>
                <a:rPr lang="es-ES" sz="900" b="0" i="0" err="1">
                  <a:solidFill>
                    <a:srgbClr val="404040"/>
                  </a:solidFill>
                  <a:latin typeface="Montserrat" pitchFamily="2" charset="77"/>
                  <a:cs typeface="Calibri"/>
                </a:rPr>
                <a:t>Reality</a:t>
              </a:r>
              <a:endParaRPr lang="es-ES" sz="1000" b="0" i="0">
                <a:solidFill>
                  <a:srgbClr val="404040"/>
                </a:solidFill>
                <a:latin typeface="Montserrat" pitchFamily="2" charset="77"/>
                <a:cs typeface="Calibri"/>
              </a:endParaRPr>
            </a:p>
          </p:txBody>
        </p:sp>
        <p:sp>
          <p:nvSpPr>
            <p:cNvPr id="65" name="TextBox 7">
              <a:extLst>
                <a:ext uri="{FF2B5EF4-FFF2-40B4-BE49-F238E27FC236}">
                  <a16:creationId xmlns:a16="http://schemas.microsoft.com/office/drawing/2014/main" id="{970F9FE0-084F-9C4D-96EE-CD2285179C62}"/>
                </a:ext>
              </a:extLst>
            </p:cNvPr>
            <p:cNvSpPr txBox="1"/>
            <p:nvPr userDrawn="1"/>
          </p:nvSpPr>
          <p:spPr>
            <a:xfrm>
              <a:off x="7049180" y="3502450"/>
              <a:ext cx="1666291" cy="307777"/>
            </a:xfrm>
            <a:prstGeom prst="rect">
              <a:avLst/>
            </a:prstGeom>
            <a:noFill/>
          </p:spPr>
          <p:txBody>
            <a:bodyPr wrap="square" lIns="0" tIns="0" rIns="0" bIns="0" rtlCol="0">
              <a:spAutoFit/>
            </a:bodyPr>
            <a:lstStyle/>
            <a:p>
              <a:pPr algn="l">
                <a:lnSpc>
                  <a:spcPts val="1240"/>
                </a:lnSpc>
              </a:pPr>
              <a:r>
                <a:rPr lang="es-ES" sz="1100" b="0">
                  <a:solidFill>
                    <a:schemeClr val="tx2"/>
                  </a:solidFill>
                  <a:latin typeface="Montserrat" pitchFamily="2" charset="77"/>
                </a:rPr>
                <a:t>MICROSOFT</a:t>
              </a:r>
            </a:p>
            <a:p>
              <a:pPr algn="l">
                <a:lnSpc>
                  <a:spcPts val="1240"/>
                </a:lnSpc>
              </a:pPr>
              <a:r>
                <a:rPr lang="es-ES" sz="1100" b="1">
                  <a:solidFill>
                    <a:schemeClr val="tx2"/>
                  </a:solidFill>
                  <a:latin typeface="Montserrat" pitchFamily="2" charset="77"/>
                </a:rPr>
                <a:t>SILVER PROVIDER</a:t>
              </a:r>
            </a:p>
          </p:txBody>
        </p:sp>
      </p:grpSp>
      <p:grpSp>
        <p:nvGrpSpPr>
          <p:cNvPr id="83" name="Grupo 82">
            <a:extLst>
              <a:ext uri="{FF2B5EF4-FFF2-40B4-BE49-F238E27FC236}">
                <a16:creationId xmlns:a16="http://schemas.microsoft.com/office/drawing/2014/main" id="{D92C3B02-53FE-F842-ABCE-8C27F9A9D50D}"/>
              </a:ext>
            </a:extLst>
          </p:cNvPr>
          <p:cNvGrpSpPr/>
          <p:nvPr userDrawn="1"/>
        </p:nvGrpSpPr>
        <p:grpSpPr>
          <a:xfrm>
            <a:off x="6343765" y="5650364"/>
            <a:ext cx="1373462" cy="605465"/>
            <a:chOff x="9388692" y="2023711"/>
            <a:chExt cx="1659746" cy="731669"/>
          </a:xfrm>
        </p:grpSpPr>
        <p:pic>
          <p:nvPicPr>
            <p:cNvPr id="84" name="Imagen 83">
              <a:extLst>
                <a:ext uri="{FF2B5EF4-FFF2-40B4-BE49-F238E27FC236}">
                  <a16:creationId xmlns:a16="http://schemas.microsoft.com/office/drawing/2014/main" id="{49BDA432-C231-714A-B177-B6E4E3955B8D}"/>
                </a:ext>
              </a:extLst>
            </p:cNvPr>
            <p:cNvPicPr>
              <a:picLocks noChangeAspect="1"/>
            </p:cNvPicPr>
            <p:nvPr userDrawn="1"/>
          </p:nvPicPr>
          <p:blipFill>
            <a:blip r:embed="rId8">
              <a:extLst>
                <a:ext uri="{28A0092B-C50C-407E-A947-70E740481C1C}">
                  <a14:useLocalDpi xmlns:a14="http://schemas.microsoft.com/office/drawing/2010/main"/>
                </a:ext>
              </a:extLst>
            </a:blip>
            <a:stretch>
              <a:fillRect/>
            </a:stretch>
          </p:blipFill>
          <p:spPr>
            <a:xfrm>
              <a:off x="9458547" y="2023711"/>
              <a:ext cx="1117600" cy="101600"/>
            </a:xfrm>
            <a:prstGeom prst="rect">
              <a:avLst/>
            </a:prstGeom>
          </p:spPr>
        </p:pic>
        <p:sp>
          <p:nvSpPr>
            <p:cNvPr id="85" name="TextBox 7">
              <a:extLst>
                <a:ext uri="{FF2B5EF4-FFF2-40B4-BE49-F238E27FC236}">
                  <a16:creationId xmlns:a16="http://schemas.microsoft.com/office/drawing/2014/main" id="{1266613B-BE29-7241-A0D3-86C4490CDC50}"/>
                </a:ext>
              </a:extLst>
            </p:cNvPr>
            <p:cNvSpPr txBox="1"/>
            <p:nvPr userDrawn="1"/>
          </p:nvSpPr>
          <p:spPr>
            <a:xfrm>
              <a:off x="9388692" y="2131633"/>
              <a:ext cx="1659746" cy="568357"/>
            </a:xfrm>
            <a:prstGeom prst="rect">
              <a:avLst/>
            </a:prstGeom>
            <a:noFill/>
          </p:spPr>
          <p:txBody>
            <a:bodyPr wrap="square" rtlCol="0">
              <a:spAutoFit/>
            </a:bodyPr>
            <a:lstStyle/>
            <a:p>
              <a:pPr algn="l">
                <a:lnSpc>
                  <a:spcPts val="1000"/>
                </a:lnSpc>
              </a:pPr>
              <a:r>
                <a:rPr lang="es-ES" sz="1000" b="1">
                  <a:solidFill>
                    <a:schemeClr val="tx2"/>
                  </a:solidFill>
                  <a:latin typeface="Montserrat" pitchFamily="2" charset="77"/>
                </a:rPr>
                <a:t>AGILE</a:t>
              </a:r>
              <a:br>
                <a:rPr lang="es-ES" sz="1000" b="1">
                  <a:solidFill>
                    <a:schemeClr val="tx2"/>
                  </a:solidFill>
                  <a:latin typeface="Montserrat" pitchFamily="2" charset="77"/>
                </a:rPr>
              </a:br>
              <a:r>
                <a:rPr lang="es-ES" sz="1000" b="1">
                  <a:solidFill>
                    <a:schemeClr val="tx2"/>
                  </a:solidFill>
                  <a:latin typeface="Montserrat" pitchFamily="2" charset="77"/>
                </a:rPr>
                <a:t>ALLIANCE</a:t>
              </a:r>
            </a:p>
            <a:p>
              <a:pPr algn="l">
                <a:lnSpc>
                  <a:spcPts val="1000"/>
                </a:lnSpc>
              </a:pPr>
              <a:r>
                <a:rPr lang="es-ES" sz="800" b="0">
                  <a:solidFill>
                    <a:schemeClr val="tx2"/>
                  </a:solidFill>
                  <a:latin typeface="Montserrat" pitchFamily="2" charset="77"/>
                </a:rPr>
                <a:t>CORPORATE MEMBER</a:t>
              </a:r>
            </a:p>
          </p:txBody>
        </p:sp>
        <p:pic>
          <p:nvPicPr>
            <p:cNvPr id="86" name="Imagen 85">
              <a:extLst>
                <a:ext uri="{FF2B5EF4-FFF2-40B4-BE49-F238E27FC236}">
                  <a16:creationId xmlns:a16="http://schemas.microsoft.com/office/drawing/2014/main" id="{18BDF433-75A3-D040-A5A3-7DA11EF619C9}"/>
                </a:ext>
              </a:extLst>
            </p:cNvPr>
            <p:cNvPicPr>
              <a:picLocks noChangeAspect="1"/>
            </p:cNvPicPr>
            <p:nvPr userDrawn="1"/>
          </p:nvPicPr>
          <p:blipFill>
            <a:blip r:embed="rId8">
              <a:extLst>
                <a:ext uri="{28A0092B-C50C-407E-A947-70E740481C1C}">
                  <a14:useLocalDpi xmlns:a14="http://schemas.microsoft.com/office/drawing/2010/main"/>
                </a:ext>
              </a:extLst>
            </a:blip>
            <a:stretch>
              <a:fillRect/>
            </a:stretch>
          </p:blipFill>
          <p:spPr>
            <a:xfrm>
              <a:off x="9458547" y="2653780"/>
              <a:ext cx="1117600" cy="101600"/>
            </a:xfrm>
            <a:prstGeom prst="rect">
              <a:avLst/>
            </a:prstGeom>
          </p:spPr>
        </p:pic>
      </p:grpSp>
      <p:grpSp>
        <p:nvGrpSpPr>
          <p:cNvPr id="87" name="Grupo 86">
            <a:extLst>
              <a:ext uri="{FF2B5EF4-FFF2-40B4-BE49-F238E27FC236}">
                <a16:creationId xmlns:a16="http://schemas.microsoft.com/office/drawing/2014/main" id="{DB1A1DD5-70EF-8C49-A5C6-09166A4B2F73}"/>
              </a:ext>
            </a:extLst>
          </p:cNvPr>
          <p:cNvGrpSpPr/>
          <p:nvPr userDrawn="1"/>
        </p:nvGrpSpPr>
        <p:grpSpPr>
          <a:xfrm>
            <a:off x="8078348" y="5650364"/>
            <a:ext cx="1470948" cy="605466"/>
            <a:chOff x="9388692" y="2023711"/>
            <a:chExt cx="1777552" cy="731669"/>
          </a:xfrm>
        </p:grpSpPr>
        <p:pic>
          <p:nvPicPr>
            <p:cNvPr id="88" name="Imagen 87">
              <a:extLst>
                <a:ext uri="{FF2B5EF4-FFF2-40B4-BE49-F238E27FC236}">
                  <a16:creationId xmlns:a16="http://schemas.microsoft.com/office/drawing/2014/main" id="{54DA73DE-1269-C84E-8CFF-FBFDF7047367}"/>
                </a:ext>
              </a:extLst>
            </p:cNvPr>
            <p:cNvPicPr>
              <a:picLocks noChangeAspect="1"/>
            </p:cNvPicPr>
            <p:nvPr userDrawn="1"/>
          </p:nvPicPr>
          <p:blipFill>
            <a:blip r:embed="rId8">
              <a:extLst>
                <a:ext uri="{28A0092B-C50C-407E-A947-70E740481C1C}">
                  <a14:useLocalDpi xmlns:a14="http://schemas.microsoft.com/office/drawing/2010/main"/>
                </a:ext>
              </a:extLst>
            </a:blip>
            <a:stretch>
              <a:fillRect/>
            </a:stretch>
          </p:blipFill>
          <p:spPr>
            <a:xfrm>
              <a:off x="9458547" y="2023711"/>
              <a:ext cx="1117600" cy="101600"/>
            </a:xfrm>
            <a:prstGeom prst="rect">
              <a:avLst/>
            </a:prstGeom>
          </p:spPr>
        </p:pic>
        <p:sp>
          <p:nvSpPr>
            <p:cNvPr id="89" name="TextBox 7">
              <a:extLst>
                <a:ext uri="{FF2B5EF4-FFF2-40B4-BE49-F238E27FC236}">
                  <a16:creationId xmlns:a16="http://schemas.microsoft.com/office/drawing/2014/main" id="{6B2F662C-A3A1-3649-A629-E0CFCE5EFE57}"/>
                </a:ext>
              </a:extLst>
            </p:cNvPr>
            <p:cNvSpPr txBox="1"/>
            <p:nvPr userDrawn="1"/>
          </p:nvSpPr>
          <p:spPr>
            <a:xfrm>
              <a:off x="9388692" y="2131633"/>
              <a:ext cx="1777552" cy="568356"/>
            </a:xfrm>
            <a:prstGeom prst="rect">
              <a:avLst/>
            </a:prstGeom>
            <a:noFill/>
          </p:spPr>
          <p:txBody>
            <a:bodyPr wrap="square" rtlCol="0">
              <a:spAutoFit/>
            </a:bodyPr>
            <a:lstStyle/>
            <a:p>
              <a:pPr algn="l">
                <a:lnSpc>
                  <a:spcPts val="1000"/>
                </a:lnSpc>
              </a:pPr>
              <a:r>
                <a:rPr lang="es-ES" sz="1000" b="1">
                  <a:solidFill>
                    <a:schemeClr val="tx2"/>
                  </a:solidFill>
                  <a:latin typeface="Montserrat" pitchFamily="2" charset="77"/>
                </a:rPr>
                <a:t>XAMARIN PREMIUM</a:t>
              </a:r>
            </a:p>
            <a:p>
              <a:pPr algn="l">
                <a:lnSpc>
                  <a:spcPts val="1000"/>
                </a:lnSpc>
              </a:pPr>
              <a:r>
                <a:rPr lang="es-ES" sz="800" b="0">
                  <a:solidFill>
                    <a:schemeClr val="tx2"/>
                  </a:solidFill>
                  <a:latin typeface="Montserrat" pitchFamily="2" charset="77"/>
                </a:rPr>
                <a:t>CONSULTING PARTNER</a:t>
              </a:r>
            </a:p>
          </p:txBody>
        </p:sp>
        <p:pic>
          <p:nvPicPr>
            <p:cNvPr id="90" name="Imagen 89">
              <a:extLst>
                <a:ext uri="{FF2B5EF4-FFF2-40B4-BE49-F238E27FC236}">
                  <a16:creationId xmlns:a16="http://schemas.microsoft.com/office/drawing/2014/main" id="{31955803-EB65-C849-96CC-D163057C359F}"/>
                </a:ext>
              </a:extLst>
            </p:cNvPr>
            <p:cNvPicPr>
              <a:picLocks noChangeAspect="1"/>
            </p:cNvPicPr>
            <p:nvPr userDrawn="1"/>
          </p:nvPicPr>
          <p:blipFill>
            <a:blip r:embed="rId8">
              <a:extLst>
                <a:ext uri="{28A0092B-C50C-407E-A947-70E740481C1C}">
                  <a14:useLocalDpi xmlns:a14="http://schemas.microsoft.com/office/drawing/2010/main"/>
                </a:ext>
              </a:extLst>
            </a:blip>
            <a:stretch>
              <a:fillRect/>
            </a:stretch>
          </p:blipFill>
          <p:spPr>
            <a:xfrm>
              <a:off x="9458547" y="2653780"/>
              <a:ext cx="1117600" cy="101600"/>
            </a:xfrm>
            <a:prstGeom prst="rect">
              <a:avLst/>
            </a:prstGeom>
          </p:spPr>
        </p:pic>
      </p:grpSp>
      <p:grpSp>
        <p:nvGrpSpPr>
          <p:cNvPr id="91" name="Grupo 90">
            <a:extLst>
              <a:ext uri="{FF2B5EF4-FFF2-40B4-BE49-F238E27FC236}">
                <a16:creationId xmlns:a16="http://schemas.microsoft.com/office/drawing/2014/main" id="{505C3D21-8AA7-1046-98A6-D6EC4A333DC6}"/>
              </a:ext>
            </a:extLst>
          </p:cNvPr>
          <p:cNvGrpSpPr/>
          <p:nvPr userDrawn="1"/>
        </p:nvGrpSpPr>
        <p:grpSpPr>
          <a:xfrm>
            <a:off x="9723660" y="5650364"/>
            <a:ext cx="1654377" cy="603174"/>
            <a:chOff x="9371908" y="3903270"/>
            <a:chExt cx="1999214" cy="728900"/>
          </a:xfrm>
        </p:grpSpPr>
        <p:pic>
          <p:nvPicPr>
            <p:cNvPr id="92" name="Imagen 91">
              <a:extLst>
                <a:ext uri="{FF2B5EF4-FFF2-40B4-BE49-F238E27FC236}">
                  <a16:creationId xmlns:a16="http://schemas.microsoft.com/office/drawing/2014/main" id="{09A334CB-F2DF-6449-AE6C-E2B5FA5857AC}"/>
                </a:ext>
              </a:extLst>
            </p:cNvPr>
            <p:cNvPicPr>
              <a:picLocks noChangeAspect="1"/>
            </p:cNvPicPr>
            <p:nvPr userDrawn="1"/>
          </p:nvPicPr>
          <p:blipFill>
            <a:blip r:embed="rId8">
              <a:extLst>
                <a:ext uri="{28A0092B-C50C-407E-A947-70E740481C1C}">
                  <a14:useLocalDpi xmlns:a14="http://schemas.microsoft.com/office/drawing/2010/main"/>
                </a:ext>
              </a:extLst>
            </a:blip>
            <a:stretch>
              <a:fillRect/>
            </a:stretch>
          </p:blipFill>
          <p:spPr>
            <a:xfrm>
              <a:off x="9457181" y="3903270"/>
              <a:ext cx="1117600" cy="101600"/>
            </a:xfrm>
            <a:prstGeom prst="rect">
              <a:avLst/>
            </a:prstGeom>
          </p:spPr>
        </p:pic>
        <p:sp>
          <p:nvSpPr>
            <p:cNvPr id="93" name="TextBox 7">
              <a:extLst>
                <a:ext uri="{FF2B5EF4-FFF2-40B4-BE49-F238E27FC236}">
                  <a16:creationId xmlns:a16="http://schemas.microsoft.com/office/drawing/2014/main" id="{22A2B4D3-0787-8646-B79B-4335619AC670}"/>
                </a:ext>
              </a:extLst>
            </p:cNvPr>
            <p:cNvSpPr txBox="1"/>
            <p:nvPr userDrawn="1"/>
          </p:nvSpPr>
          <p:spPr>
            <a:xfrm>
              <a:off x="9371908" y="4026611"/>
              <a:ext cx="1999214" cy="533099"/>
            </a:xfrm>
            <a:prstGeom prst="rect">
              <a:avLst/>
            </a:prstGeom>
            <a:noFill/>
          </p:spPr>
          <p:txBody>
            <a:bodyPr wrap="square" rtlCol="0">
              <a:spAutoFit/>
            </a:bodyPr>
            <a:lstStyle/>
            <a:p>
              <a:pPr algn="l">
                <a:lnSpc>
                  <a:spcPts val="1000"/>
                </a:lnSpc>
              </a:pPr>
              <a:r>
                <a:rPr lang="es-ES" sz="1000" b="1">
                  <a:solidFill>
                    <a:schemeClr val="tx2"/>
                  </a:solidFill>
                  <a:latin typeface="Montserrat" pitchFamily="2" charset="77"/>
                </a:rPr>
                <a:t>ALM </a:t>
              </a:r>
              <a:r>
                <a:rPr lang="es-ES" sz="1000" b="0">
                  <a:solidFill>
                    <a:schemeClr val="tx2"/>
                  </a:solidFill>
                  <a:latin typeface="Montserrat" pitchFamily="2" charset="77"/>
                </a:rPr>
                <a:t>PARTNER</a:t>
              </a:r>
              <a:br>
                <a:rPr lang="es-ES" sz="1000" b="0">
                  <a:solidFill>
                    <a:schemeClr val="tx2"/>
                  </a:solidFill>
                  <a:latin typeface="Montserrat" pitchFamily="2" charset="77"/>
                </a:rPr>
              </a:br>
              <a:r>
                <a:rPr lang="es-ES" sz="1000" b="0">
                  <a:solidFill>
                    <a:schemeClr val="tx2"/>
                  </a:solidFill>
                  <a:latin typeface="Montserrat" pitchFamily="2" charset="77"/>
                </a:rPr>
                <a:t>OF THE YEAR</a:t>
              </a:r>
            </a:p>
            <a:p>
              <a:pPr algn="l">
                <a:lnSpc>
                  <a:spcPct val="100000"/>
                </a:lnSpc>
              </a:pPr>
              <a:r>
                <a:rPr lang="es-ES" sz="600" b="0">
                  <a:solidFill>
                    <a:schemeClr val="tx2"/>
                  </a:solidFill>
                  <a:latin typeface="Montserrat" pitchFamily="2" charset="77"/>
                </a:rPr>
                <a:t>FOR 7 CONSECUTIVE YEARS</a:t>
              </a:r>
            </a:p>
          </p:txBody>
        </p:sp>
        <p:pic>
          <p:nvPicPr>
            <p:cNvPr id="94" name="Imagen 93">
              <a:extLst>
                <a:ext uri="{FF2B5EF4-FFF2-40B4-BE49-F238E27FC236}">
                  <a16:creationId xmlns:a16="http://schemas.microsoft.com/office/drawing/2014/main" id="{98D27A98-E5BB-574C-A1D8-5A3315DAEEF7}"/>
                </a:ext>
              </a:extLst>
            </p:cNvPr>
            <p:cNvPicPr>
              <a:picLocks noChangeAspect="1"/>
            </p:cNvPicPr>
            <p:nvPr userDrawn="1"/>
          </p:nvPicPr>
          <p:blipFill>
            <a:blip r:embed="rId8">
              <a:extLst>
                <a:ext uri="{28A0092B-C50C-407E-A947-70E740481C1C}">
                  <a14:useLocalDpi xmlns:a14="http://schemas.microsoft.com/office/drawing/2010/main"/>
                </a:ext>
              </a:extLst>
            </a:blip>
            <a:stretch>
              <a:fillRect/>
            </a:stretch>
          </p:blipFill>
          <p:spPr>
            <a:xfrm>
              <a:off x="9457181" y="4530570"/>
              <a:ext cx="1117600" cy="101600"/>
            </a:xfrm>
            <a:prstGeom prst="rect">
              <a:avLst/>
            </a:prstGeom>
          </p:spPr>
        </p:pic>
      </p:grpSp>
      <p:sp>
        <p:nvSpPr>
          <p:cNvPr id="47" name="CuadroTexto 23">
            <a:extLst>
              <a:ext uri="{FF2B5EF4-FFF2-40B4-BE49-F238E27FC236}">
                <a16:creationId xmlns:a16="http://schemas.microsoft.com/office/drawing/2014/main" id="{A47B90A1-C482-B641-AE8B-0F1FE8800B8F}"/>
              </a:ext>
            </a:extLst>
          </p:cNvPr>
          <p:cNvSpPr txBox="1"/>
          <p:nvPr userDrawn="1"/>
        </p:nvSpPr>
        <p:spPr>
          <a:xfrm>
            <a:off x="900000" y="1152000"/>
            <a:ext cx="3920514" cy="669735"/>
          </a:xfrm>
          <a:prstGeom prst="rect">
            <a:avLst/>
          </a:prstGeom>
          <a:noFill/>
        </p:spPr>
        <p:txBody>
          <a:bodyPr wrap="square" lIns="0" tIns="0" rIns="0" bIns="0" rtlCol="0">
            <a:spAutoFit/>
          </a:bodyPr>
          <a:lstStyle/>
          <a:p>
            <a:pPr marL="0" indent="0">
              <a:lnSpc>
                <a:spcPct val="80000"/>
              </a:lnSpc>
              <a:tabLst/>
            </a:pPr>
            <a:r>
              <a:rPr lang="es-ES" sz="5400" b="1" i="0" err="1">
                <a:latin typeface="Montserrat" pitchFamily="2" charset="77"/>
              </a:rPr>
              <a:t>Awards</a:t>
            </a:r>
            <a:endParaRPr lang="es-ES" sz="5400" b="1" i="0">
              <a:solidFill>
                <a:schemeClr val="accent1"/>
              </a:solidFill>
              <a:latin typeface="Montserrat" pitchFamily="2" charset="77"/>
            </a:endParaRPr>
          </a:p>
        </p:txBody>
      </p:sp>
      <p:pic>
        <p:nvPicPr>
          <p:cNvPr id="6" name="Picture 5">
            <a:extLst>
              <a:ext uri="{FF2B5EF4-FFF2-40B4-BE49-F238E27FC236}">
                <a16:creationId xmlns:a16="http://schemas.microsoft.com/office/drawing/2014/main" id="{D31FCF3A-75AD-A247-96FF-FAF3573F53D8}"/>
              </a:ext>
            </a:extLst>
          </p:cNvPr>
          <p:cNvPicPr>
            <a:picLocks noChangeAspect="1"/>
          </p:cNvPicPr>
          <p:nvPr userDrawn="1"/>
        </p:nvPicPr>
        <p:blipFill>
          <a:blip r:embed="rId11"/>
          <a:stretch>
            <a:fillRect/>
          </a:stretch>
        </p:blipFill>
        <p:spPr>
          <a:xfrm>
            <a:off x="7962462" y="1007999"/>
            <a:ext cx="1375200" cy="363730"/>
          </a:xfrm>
          <a:prstGeom prst="rect">
            <a:avLst/>
          </a:prstGeom>
        </p:spPr>
      </p:pic>
      <p:pic>
        <p:nvPicPr>
          <p:cNvPr id="9" name="Picture 8" descr="Graphical user interface, text, application, chat or text message&#10;&#10;Description automatically generated">
            <a:extLst>
              <a:ext uri="{FF2B5EF4-FFF2-40B4-BE49-F238E27FC236}">
                <a16:creationId xmlns:a16="http://schemas.microsoft.com/office/drawing/2014/main" id="{BD99C85C-D744-FB4A-8CDD-CB751D62664B}"/>
              </a:ext>
            </a:extLst>
          </p:cNvPr>
          <p:cNvPicPr>
            <a:picLocks noChangeAspect="1"/>
          </p:cNvPicPr>
          <p:nvPr userDrawn="1"/>
        </p:nvPicPr>
        <p:blipFill rotWithShape="1">
          <a:blip r:embed="rId12"/>
          <a:srcRect l="2611" t="1875" r="2389" b="1"/>
          <a:stretch/>
        </p:blipFill>
        <p:spPr>
          <a:xfrm>
            <a:off x="8335208" y="1963640"/>
            <a:ext cx="924829" cy="1432877"/>
          </a:xfrm>
          <a:prstGeom prst="rect">
            <a:avLst/>
          </a:prstGeom>
        </p:spPr>
      </p:pic>
    </p:spTree>
    <p:extLst>
      <p:ext uri="{BB962C8B-B14F-4D97-AF65-F5344CB8AC3E}">
        <p14:creationId xmlns:p14="http://schemas.microsoft.com/office/powerpoint/2010/main" val="3868197746"/>
      </p:ext>
    </p:extLst>
  </p:cSld>
  <p:clrMapOvr>
    <a:masterClrMapping/>
  </p:clrMapOvr>
  <p:extLst>
    <p:ext uri="{DCECCB84-F9BA-43D5-87BE-67443E8EF086}">
      <p15:sldGuideLst xmlns:p15="http://schemas.microsoft.com/office/powerpoint/2012/main">
        <p15:guide id="1" orient="horz" pos="640" userDrawn="1">
          <p15:clr>
            <a:srgbClr val="FBAE40"/>
          </p15:clr>
        </p15:guide>
        <p15:guide id="2" orient="horz" pos="867"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3 Products Sidra">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err="1">
                <a:latin typeface="Montserrat" pitchFamily="2" charset="77"/>
              </a:rPr>
              <a:t>Nuestros</a:t>
            </a:r>
            <a:r>
              <a:rPr lang="en-US" sz="5400" b="1" i="0">
                <a:latin typeface="Montserrat" pitchFamily="2" charset="77"/>
              </a:rPr>
              <a:t> </a:t>
            </a:r>
            <a:r>
              <a:rPr lang="en-US" sz="5400" b="1" i="0" err="1">
                <a:solidFill>
                  <a:schemeClr val="accent1"/>
                </a:solidFill>
                <a:latin typeface="Montserrat" pitchFamily="2" charset="77"/>
              </a:rPr>
              <a:t>productos</a:t>
            </a:r>
            <a:endParaRPr lang="es-ES" sz="5400" b="1" i="0">
              <a:solidFill>
                <a:schemeClr val="accent1"/>
              </a:solidFill>
              <a:latin typeface="Montserrat" pitchFamily="2" charset="77"/>
            </a:endParaRPr>
          </a:p>
        </p:txBody>
      </p:sp>
      <p:sp>
        <p:nvSpPr>
          <p:cNvPr id="25" name="Rectángulo 24">
            <a:extLst>
              <a:ext uri="{FF2B5EF4-FFF2-40B4-BE49-F238E27FC236}">
                <a16:creationId xmlns:a16="http://schemas.microsoft.com/office/drawing/2014/main" id="{BEFA6645-76FF-594C-9544-BC5686F5CFE4}"/>
              </a:ext>
            </a:extLst>
          </p:cNvPr>
          <p:cNvSpPr/>
          <p:nvPr userDrawn="1"/>
        </p:nvSpPr>
        <p:spPr>
          <a:xfrm>
            <a:off x="4940300" y="0"/>
            <a:ext cx="725170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26" name="Rectángulo 25">
            <a:extLst>
              <a:ext uri="{FF2B5EF4-FFF2-40B4-BE49-F238E27FC236}">
                <a16:creationId xmlns:a16="http://schemas.microsoft.com/office/drawing/2014/main" id="{70465994-E971-9F45-84CC-CC46510AE26D}"/>
              </a:ext>
            </a:extLst>
          </p:cNvPr>
          <p:cNvSpPr/>
          <p:nvPr userDrawn="1"/>
        </p:nvSpPr>
        <p:spPr>
          <a:xfrm>
            <a:off x="6016751" y="2837202"/>
            <a:ext cx="5529627" cy="3539430"/>
          </a:xfrm>
          <a:prstGeom prst="rect">
            <a:avLst/>
          </a:prstGeom>
        </p:spPr>
        <p:txBody>
          <a:bodyPr wrap="square">
            <a:spAutoFit/>
          </a:bodyPr>
          <a:lstStyle/>
          <a:p>
            <a:r>
              <a:rPr lang="en-US" sz="1600">
                <a:solidFill>
                  <a:schemeClr val="bg2"/>
                </a:solidFill>
                <a:latin typeface="Montserrat" pitchFamily="2" charset="77"/>
              </a:rPr>
              <a:t>Nuestra </a:t>
            </a:r>
            <a:r>
              <a:rPr lang="en-US" sz="1600" b="1" err="1">
                <a:solidFill>
                  <a:schemeClr val="bg2"/>
                </a:solidFill>
                <a:latin typeface="Montserrat" pitchFamily="2" charset="77"/>
              </a:rPr>
              <a:t>platforma</a:t>
            </a:r>
            <a:r>
              <a:rPr lang="en-US" sz="1600" b="1">
                <a:solidFill>
                  <a:schemeClr val="bg2"/>
                </a:solidFill>
                <a:latin typeface="Montserrat" pitchFamily="2" charset="77"/>
              </a:rPr>
              <a:t> Data Lake </a:t>
            </a:r>
            <a:r>
              <a:rPr lang="en-US" sz="1600" b="1" err="1">
                <a:solidFill>
                  <a:schemeClr val="bg2"/>
                </a:solidFill>
                <a:latin typeface="Montserrat" pitchFamily="2" charset="77"/>
              </a:rPr>
              <a:t>basada</a:t>
            </a:r>
            <a:r>
              <a:rPr lang="en-US" sz="1600" b="1">
                <a:solidFill>
                  <a:schemeClr val="bg2"/>
                </a:solidFill>
                <a:latin typeface="Montserrat" pitchFamily="2" charset="77"/>
              </a:rPr>
              <a:t> </a:t>
            </a:r>
            <a:r>
              <a:rPr lang="en-US" sz="1600" b="1" err="1">
                <a:solidFill>
                  <a:schemeClr val="bg2"/>
                </a:solidFill>
                <a:latin typeface="Montserrat" pitchFamily="2" charset="77"/>
              </a:rPr>
              <a:t>en</a:t>
            </a:r>
            <a:r>
              <a:rPr lang="en-US" sz="1600" b="1">
                <a:solidFill>
                  <a:schemeClr val="bg2"/>
                </a:solidFill>
                <a:latin typeface="Montserrat" pitchFamily="2" charset="77"/>
              </a:rPr>
              <a:t> </a:t>
            </a:r>
            <a:r>
              <a:rPr lang="en-US" sz="1600" b="1" err="1">
                <a:solidFill>
                  <a:schemeClr val="bg2"/>
                </a:solidFill>
                <a:latin typeface="Montserrat" pitchFamily="2" charset="77"/>
              </a:rPr>
              <a:t>tecnologías</a:t>
            </a:r>
            <a:r>
              <a:rPr lang="en-US" sz="1600" b="1">
                <a:solidFill>
                  <a:schemeClr val="bg2"/>
                </a:solidFill>
                <a:latin typeface="Montserrat" pitchFamily="2" charset="77"/>
              </a:rPr>
              <a:t> Azure PaaS</a:t>
            </a:r>
            <a:r>
              <a:rPr lang="en-US" sz="1600">
                <a:solidFill>
                  <a:schemeClr val="bg2"/>
                </a:solidFill>
                <a:latin typeface="Montserrat" pitchFamily="2" charset="77"/>
              </a:rPr>
              <a:t>, </a:t>
            </a:r>
            <a:r>
              <a:rPr lang="es-ES" sz="1600">
                <a:solidFill>
                  <a:schemeClr val="bg2"/>
                </a:solidFill>
                <a:latin typeface="Montserrat" pitchFamily="2" charset="77"/>
              </a:rPr>
              <a:t>se centra en la escalabilidad, la facilidad de mantenimiento y la rápida ingestión de datos y la gobernanza de todas las fuentes de datos dentro de la empresa.</a:t>
            </a:r>
          </a:p>
          <a:p>
            <a:endParaRPr lang="en-US" sz="1600">
              <a:solidFill>
                <a:schemeClr val="bg2"/>
              </a:solidFill>
              <a:latin typeface="Montserrat" pitchFamily="2" charset="77"/>
            </a:endParaRPr>
          </a:p>
          <a:p>
            <a:r>
              <a:rPr lang="es-ES" sz="1600">
                <a:solidFill>
                  <a:schemeClr val="bg2"/>
                </a:solidFill>
                <a:latin typeface="Montserrat" pitchFamily="2" charset="77"/>
              </a:rPr>
              <a:t>Garantiza la accesibilidad a datos de calidad y reduce significativamente el umbral de la Inteligencia Empresarial y el Aprendizaje Automático, convirtiéndose en el siguiente paso para las empresas que quieran acceder y aprovechar sus datos de forma rápida y eficaz.</a:t>
            </a:r>
          </a:p>
          <a:p>
            <a:endParaRPr lang="es-ES" sz="1600">
              <a:solidFill>
                <a:schemeClr val="bg2"/>
              </a:solidFill>
              <a:latin typeface="Montserrat" pitchFamily="2" charset="77"/>
            </a:endParaRPr>
          </a:p>
          <a:p>
            <a:r>
              <a:rPr lang="en-US" sz="1600" err="1">
                <a:solidFill>
                  <a:schemeClr val="bg2"/>
                </a:solidFill>
                <a:latin typeface="Montserrat" pitchFamily="2" charset="77"/>
              </a:rPr>
              <a:t>sidra.dev</a:t>
            </a:r>
            <a:endParaRPr lang="en-US" sz="1600">
              <a:solidFill>
                <a:schemeClr val="bg2"/>
              </a:solidFill>
              <a:latin typeface="Montserrat" pitchFamily="2" charset="77"/>
            </a:endParaRPr>
          </a:p>
        </p:txBody>
      </p:sp>
      <p:pic>
        <p:nvPicPr>
          <p:cNvPr id="27" name="Imagen 26">
            <a:extLst>
              <a:ext uri="{FF2B5EF4-FFF2-40B4-BE49-F238E27FC236}">
                <a16:creationId xmlns:a16="http://schemas.microsoft.com/office/drawing/2014/main" id="{F0CEECD0-1735-8448-B8F7-5E1567D2C699}"/>
              </a:ext>
            </a:extLst>
          </p:cNvPr>
          <p:cNvPicPr>
            <a:picLocks noChangeAspect="1"/>
          </p:cNvPicPr>
          <p:nvPr userDrawn="1"/>
        </p:nvPicPr>
        <p:blipFill>
          <a:blip r:embed="rId2"/>
          <a:stretch>
            <a:fillRect/>
          </a:stretch>
        </p:blipFill>
        <p:spPr>
          <a:xfrm>
            <a:off x="6096000" y="1755648"/>
            <a:ext cx="2209773" cy="822527"/>
          </a:xfrm>
          <a:prstGeom prst="rect">
            <a:avLst/>
          </a:prstGeom>
        </p:spPr>
      </p:pic>
    </p:spTree>
    <p:extLst>
      <p:ext uri="{BB962C8B-B14F-4D97-AF65-F5344CB8AC3E}">
        <p14:creationId xmlns:p14="http://schemas.microsoft.com/office/powerpoint/2010/main" val="2667517490"/>
      </p:ext>
    </p:extLst>
  </p:cSld>
  <p:clrMapOvr>
    <a:masterClrMapping/>
  </p:clrMapOvr>
  <p:extLst>
    <p:ext uri="{DCECCB84-F9BA-43D5-87BE-67443E8EF086}">
      <p15:sldGuideLst xmlns:p15="http://schemas.microsoft.com/office/powerpoint/2012/main">
        <p15:guide id="1" pos="3114">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4 Products Wave Engine">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err="1">
                <a:latin typeface="Montserrat" pitchFamily="2" charset="77"/>
              </a:rPr>
              <a:t>Nuestros</a:t>
            </a:r>
            <a:r>
              <a:rPr lang="en-US" sz="5400" b="1" i="0">
                <a:latin typeface="Montserrat" pitchFamily="2" charset="77"/>
              </a:rPr>
              <a:t> </a:t>
            </a:r>
            <a:r>
              <a:rPr lang="en-US" sz="5400" b="1" i="0" err="1">
                <a:solidFill>
                  <a:schemeClr val="accent1"/>
                </a:solidFill>
                <a:latin typeface="Montserrat" pitchFamily="2" charset="77"/>
              </a:rPr>
              <a:t>productos</a:t>
            </a:r>
            <a:endParaRPr lang="es-ES" sz="5400" b="1" i="0">
              <a:solidFill>
                <a:schemeClr val="accent1"/>
              </a:solidFill>
              <a:latin typeface="Montserrat" pitchFamily="2" charset="77"/>
            </a:endParaRPr>
          </a:p>
        </p:txBody>
      </p:sp>
      <p:sp>
        <p:nvSpPr>
          <p:cNvPr id="6" name="Rectángulo 5">
            <a:extLst>
              <a:ext uri="{FF2B5EF4-FFF2-40B4-BE49-F238E27FC236}">
                <a16:creationId xmlns:a16="http://schemas.microsoft.com/office/drawing/2014/main" id="{DEE5FA67-B087-FC4A-AD05-F4B1E1D52016}"/>
              </a:ext>
            </a:extLst>
          </p:cNvPr>
          <p:cNvSpPr/>
          <p:nvPr userDrawn="1"/>
        </p:nvSpPr>
        <p:spPr>
          <a:xfrm>
            <a:off x="4940300" y="0"/>
            <a:ext cx="7251700"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7" name="Rectángulo 6">
            <a:extLst>
              <a:ext uri="{FF2B5EF4-FFF2-40B4-BE49-F238E27FC236}">
                <a16:creationId xmlns:a16="http://schemas.microsoft.com/office/drawing/2014/main" id="{CC277C8D-BF3E-BF4E-8B5F-C5718290C27C}"/>
              </a:ext>
            </a:extLst>
          </p:cNvPr>
          <p:cNvSpPr/>
          <p:nvPr userDrawn="1"/>
        </p:nvSpPr>
        <p:spPr>
          <a:xfrm>
            <a:off x="6016752" y="2837202"/>
            <a:ext cx="5280244" cy="3046988"/>
          </a:xfrm>
          <a:prstGeom prst="rect">
            <a:avLst/>
          </a:prstGeom>
        </p:spPr>
        <p:txBody>
          <a:bodyPr wrap="square">
            <a:spAutoFit/>
          </a:bodyPr>
          <a:lstStyle/>
          <a:p>
            <a:r>
              <a:rPr lang="en-US" sz="1600">
                <a:solidFill>
                  <a:schemeClr val="bg2"/>
                </a:solidFill>
                <a:latin typeface="Montserrat" pitchFamily="2" charset="77"/>
              </a:rPr>
              <a:t>Nuestro </a:t>
            </a:r>
            <a:r>
              <a:rPr lang="es-ES" sz="1600" b="1">
                <a:solidFill>
                  <a:schemeClr val="bg2"/>
                </a:solidFill>
                <a:latin typeface="Montserrat" pitchFamily="2" charset="77"/>
              </a:rPr>
              <a:t>motor gráfico 3D multiplataforma especializado en la visualización de aplicaciones de negocios </a:t>
            </a:r>
            <a:r>
              <a:rPr lang="es-ES" sz="1600">
                <a:solidFill>
                  <a:schemeClr val="bg2"/>
                </a:solidFill>
                <a:latin typeface="Montserrat" pitchFamily="2" charset="77"/>
              </a:rPr>
              <a:t>incorpora la integración con una variedad de archivos incluyendo BIM, CATIA, STL, video en vivo, mapeo 3D y más.</a:t>
            </a:r>
          </a:p>
          <a:p>
            <a:endParaRPr lang="en-US" sz="1600">
              <a:solidFill>
                <a:schemeClr val="bg2"/>
              </a:solidFill>
              <a:latin typeface="Montserrat" pitchFamily="2" charset="77"/>
            </a:endParaRPr>
          </a:p>
          <a:p>
            <a:r>
              <a:rPr lang="en-US" sz="1600">
                <a:solidFill>
                  <a:schemeClr val="bg2"/>
                </a:solidFill>
                <a:latin typeface="Montserrat" pitchFamily="2" charset="77"/>
              </a:rPr>
              <a:t>Wave Engine </a:t>
            </a:r>
            <a:r>
              <a:rPr lang="es-ES" sz="1600" b="1">
                <a:solidFill>
                  <a:schemeClr val="bg2"/>
                </a:solidFill>
                <a:latin typeface="Montserrat" pitchFamily="2" charset="77"/>
              </a:rPr>
              <a:t>es gratuito, se adapta a cualquier plataforma </a:t>
            </a:r>
            <a:r>
              <a:rPr lang="es-ES" sz="1600">
                <a:solidFill>
                  <a:schemeClr val="bg2"/>
                </a:solidFill>
                <a:latin typeface="Montserrat" pitchFamily="2" charset="77"/>
              </a:rPr>
              <a:t>y está preparado para ser usado en Windows, MacOS, Linux, Android, iOS y Web.</a:t>
            </a:r>
          </a:p>
          <a:p>
            <a:endParaRPr lang="es-ES" sz="1600">
              <a:solidFill>
                <a:schemeClr val="bg2"/>
              </a:solidFill>
              <a:latin typeface="Montserrat" pitchFamily="2" charset="77"/>
            </a:endParaRPr>
          </a:p>
          <a:p>
            <a:r>
              <a:rPr lang="en-US" sz="1600">
                <a:solidFill>
                  <a:schemeClr val="bg2"/>
                </a:solidFill>
                <a:latin typeface="Montserrat" pitchFamily="2" charset="77"/>
              </a:rPr>
              <a:t>www.waveengine.net</a:t>
            </a:r>
          </a:p>
        </p:txBody>
      </p:sp>
      <p:pic>
        <p:nvPicPr>
          <p:cNvPr id="3" name="Imagen 2">
            <a:extLst>
              <a:ext uri="{FF2B5EF4-FFF2-40B4-BE49-F238E27FC236}">
                <a16:creationId xmlns:a16="http://schemas.microsoft.com/office/drawing/2014/main" id="{D2678ADF-F9CB-204D-8D4A-D824F691B568}"/>
              </a:ext>
            </a:extLst>
          </p:cNvPr>
          <p:cNvPicPr>
            <a:picLocks noChangeAspect="1"/>
          </p:cNvPicPr>
          <p:nvPr userDrawn="1"/>
        </p:nvPicPr>
        <p:blipFill>
          <a:blip r:embed="rId2"/>
          <a:stretch>
            <a:fillRect/>
          </a:stretch>
        </p:blipFill>
        <p:spPr>
          <a:xfrm>
            <a:off x="5959743" y="1582667"/>
            <a:ext cx="1878433" cy="1127060"/>
          </a:xfrm>
          <a:prstGeom prst="rect">
            <a:avLst/>
          </a:prstGeom>
        </p:spPr>
      </p:pic>
    </p:spTree>
    <p:extLst>
      <p:ext uri="{BB962C8B-B14F-4D97-AF65-F5344CB8AC3E}">
        <p14:creationId xmlns:p14="http://schemas.microsoft.com/office/powerpoint/2010/main" val="134941763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5 Products Smart Concepts">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err="1">
                <a:latin typeface="Montserrat" pitchFamily="2" charset="77"/>
              </a:rPr>
              <a:t>Nuestros</a:t>
            </a:r>
            <a:r>
              <a:rPr lang="en-US" sz="5400" b="1" i="0">
                <a:latin typeface="Montserrat" pitchFamily="2" charset="77"/>
              </a:rPr>
              <a:t> </a:t>
            </a:r>
            <a:r>
              <a:rPr lang="en-US" sz="5400" b="1" i="0" err="1">
                <a:solidFill>
                  <a:schemeClr val="accent1"/>
                </a:solidFill>
                <a:latin typeface="Montserrat" pitchFamily="2" charset="77"/>
              </a:rPr>
              <a:t>productos</a:t>
            </a:r>
            <a:endParaRPr lang="es-ES" sz="5400" b="1" i="0">
              <a:solidFill>
                <a:schemeClr val="accent1"/>
              </a:solidFill>
              <a:latin typeface="Montserrat" pitchFamily="2" charset="77"/>
            </a:endParaRPr>
          </a:p>
        </p:txBody>
      </p:sp>
      <p:sp>
        <p:nvSpPr>
          <p:cNvPr id="9" name="Rectángulo 8">
            <a:extLst>
              <a:ext uri="{FF2B5EF4-FFF2-40B4-BE49-F238E27FC236}">
                <a16:creationId xmlns:a16="http://schemas.microsoft.com/office/drawing/2014/main" id="{A9E5BC3A-D233-914E-ACE6-53E25C8D7F4E}"/>
              </a:ext>
            </a:extLst>
          </p:cNvPr>
          <p:cNvSpPr/>
          <p:nvPr userDrawn="1"/>
        </p:nvSpPr>
        <p:spPr>
          <a:xfrm>
            <a:off x="4940300" y="0"/>
            <a:ext cx="7251700"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10" name="Rectángulo 9">
            <a:extLst>
              <a:ext uri="{FF2B5EF4-FFF2-40B4-BE49-F238E27FC236}">
                <a16:creationId xmlns:a16="http://schemas.microsoft.com/office/drawing/2014/main" id="{6BE9F14B-3F3F-9F4A-81E2-BB14403D670D}"/>
              </a:ext>
            </a:extLst>
          </p:cNvPr>
          <p:cNvSpPr/>
          <p:nvPr userDrawn="1"/>
        </p:nvSpPr>
        <p:spPr>
          <a:xfrm>
            <a:off x="6016751" y="2837202"/>
            <a:ext cx="5338433" cy="3539430"/>
          </a:xfrm>
          <a:prstGeom prst="rect">
            <a:avLst/>
          </a:prstGeom>
        </p:spPr>
        <p:txBody>
          <a:bodyPr wrap="square">
            <a:spAutoFit/>
          </a:bodyPr>
          <a:lstStyle/>
          <a:p>
            <a:r>
              <a:rPr lang="en-US" sz="1600" b="1">
                <a:solidFill>
                  <a:schemeClr val="bg2"/>
                </a:solidFill>
                <a:latin typeface="Montserrat" pitchFamily="2" charset="77"/>
              </a:rPr>
              <a:t>Una </a:t>
            </a:r>
            <a:r>
              <a:rPr lang="en-US" sz="1600" b="1" err="1">
                <a:solidFill>
                  <a:schemeClr val="bg2"/>
                </a:solidFill>
                <a:latin typeface="Montserrat" pitchFamily="2" charset="77"/>
              </a:rPr>
              <a:t>solución</a:t>
            </a:r>
            <a:r>
              <a:rPr lang="en-US" sz="1600" b="1">
                <a:solidFill>
                  <a:schemeClr val="bg2"/>
                </a:solidFill>
                <a:latin typeface="Montserrat" pitchFamily="2" charset="77"/>
              </a:rPr>
              <a:t> de cloud para IoT </a:t>
            </a:r>
            <a:r>
              <a:rPr lang="en-US" sz="1600" b="1" err="1">
                <a:solidFill>
                  <a:schemeClr val="bg2"/>
                </a:solidFill>
                <a:latin typeface="Montserrat" pitchFamily="2" charset="77"/>
              </a:rPr>
              <a:t>Empresarial</a:t>
            </a:r>
            <a:r>
              <a:rPr lang="en-US" sz="1600" b="1">
                <a:solidFill>
                  <a:schemeClr val="bg2"/>
                </a:solidFill>
                <a:latin typeface="Montserrat" pitchFamily="2" charset="77"/>
              </a:rPr>
              <a:t> y </a:t>
            </a:r>
            <a:r>
              <a:rPr lang="en-US" sz="1600" b="1" err="1">
                <a:solidFill>
                  <a:schemeClr val="bg2"/>
                </a:solidFill>
                <a:latin typeface="Montserrat" pitchFamily="2" charset="77"/>
              </a:rPr>
              <a:t>escenarios</a:t>
            </a:r>
            <a:r>
              <a:rPr lang="en-US" sz="1600" b="1">
                <a:solidFill>
                  <a:schemeClr val="bg2"/>
                </a:solidFill>
                <a:latin typeface="Montserrat" pitchFamily="2" charset="77"/>
              </a:rPr>
              <a:t> de </a:t>
            </a:r>
            <a:r>
              <a:rPr lang="en-US" sz="1600" b="1" err="1">
                <a:solidFill>
                  <a:schemeClr val="bg2"/>
                </a:solidFill>
                <a:latin typeface="Montserrat" pitchFamily="2" charset="77"/>
              </a:rPr>
              <a:t>Inteligencia</a:t>
            </a:r>
            <a:r>
              <a:rPr lang="en-US" sz="1600" b="1">
                <a:solidFill>
                  <a:schemeClr val="bg2"/>
                </a:solidFill>
                <a:latin typeface="Montserrat" pitchFamily="2" charset="77"/>
              </a:rPr>
              <a:t> Artificial </a:t>
            </a:r>
            <a:r>
              <a:rPr lang="es-ES" sz="1600" b="0">
                <a:solidFill>
                  <a:schemeClr val="bg2"/>
                </a:solidFill>
                <a:latin typeface="Montserrat" pitchFamily="2" charset="77"/>
              </a:rPr>
              <a:t>con un enfoque en desplegar un sistema de trabajo rápidamente mientras proporciona escalabilidad y facilidad de mantenimiento.</a:t>
            </a:r>
          </a:p>
          <a:p>
            <a:endParaRPr lang="en-US" sz="1600" b="1">
              <a:solidFill>
                <a:schemeClr val="bg2"/>
              </a:solidFill>
              <a:latin typeface="Montserrat" pitchFamily="2" charset="77"/>
            </a:endParaRPr>
          </a:p>
          <a:p>
            <a:r>
              <a:rPr lang="en-US" sz="1600" b="0">
                <a:solidFill>
                  <a:schemeClr val="bg2"/>
                </a:solidFill>
                <a:latin typeface="Montserrat" pitchFamily="2" charset="77"/>
              </a:rPr>
              <a:t>Gracias a Smart Concepts </a:t>
            </a:r>
            <a:r>
              <a:rPr lang="en-US" sz="1600" b="0" err="1">
                <a:solidFill>
                  <a:schemeClr val="bg2"/>
                </a:solidFill>
                <a:latin typeface="Montserrat" pitchFamily="2" charset="77"/>
              </a:rPr>
              <a:t>puedes</a:t>
            </a:r>
            <a:r>
              <a:rPr lang="en-US" sz="1600" b="0">
                <a:solidFill>
                  <a:schemeClr val="bg2"/>
                </a:solidFill>
                <a:latin typeface="Montserrat" pitchFamily="2" charset="77"/>
              </a:rPr>
              <a:t> </a:t>
            </a:r>
            <a:r>
              <a:rPr lang="en-US" sz="1600" b="1" err="1">
                <a:solidFill>
                  <a:schemeClr val="bg2"/>
                </a:solidFill>
                <a:latin typeface="Montserrat" pitchFamily="2" charset="77"/>
              </a:rPr>
              <a:t>conectar</a:t>
            </a:r>
            <a:r>
              <a:rPr lang="en-US" sz="1600" b="1">
                <a:solidFill>
                  <a:schemeClr val="bg2"/>
                </a:solidFill>
                <a:latin typeface="Montserrat" pitchFamily="2" charset="77"/>
              </a:rPr>
              <a:t> </a:t>
            </a:r>
            <a:r>
              <a:rPr lang="en-US" sz="1600" b="1" err="1">
                <a:solidFill>
                  <a:schemeClr val="bg2"/>
                </a:solidFill>
                <a:latin typeface="Montserrat" pitchFamily="2" charset="77"/>
              </a:rPr>
              <a:t>todos</a:t>
            </a:r>
            <a:r>
              <a:rPr lang="en-US" sz="1600" b="1">
                <a:solidFill>
                  <a:schemeClr val="bg2"/>
                </a:solidFill>
                <a:latin typeface="Montserrat" pitchFamily="2" charset="77"/>
              </a:rPr>
              <a:t> </a:t>
            </a:r>
            <a:r>
              <a:rPr lang="en-US" sz="1600" b="1" err="1">
                <a:solidFill>
                  <a:schemeClr val="bg2"/>
                </a:solidFill>
                <a:latin typeface="Montserrat" pitchFamily="2" charset="77"/>
              </a:rPr>
              <a:t>tus</a:t>
            </a:r>
            <a:r>
              <a:rPr lang="en-US" sz="1600" b="1">
                <a:solidFill>
                  <a:schemeClr val="bg2"/>
                </a:solidFill>
                <a:latin typeface="Montserrat" pitchFamily="2" charset="77"/>
              </a:rPr>
              <a:t> </a:t>
            </a:r>
            <a:r>
              <a:rPr lang="en-US" sz="1600" b="1" err="1">
                <a:solidFill>
                  <a:schemeClr val="bg2"/>
                </a:solidFill>
                <a:latin typeface="Montserrat" pitchFamily="2" charset="77"/>
              </a:rPr>
              <a:t>dispositivos</a:t>
            </a:r>
            <a:r>
              <a:rPr lang="en-US" sz="1600" b="1">
                <a:solidFill>
                  <a:schemeClr val="bg2"/>
                </a:solidFill>
                <a:latin typeface="Montserrat" pitchFamily="2" charset="77"/>
              </a:rPr>
              <a:t> y </a:t>
            </a:r>
            <a:r>
              <a:rPr lang="en-US" sz="1600" b="1" err="1">
                <a:solidFill>
                  <a:schemeClr val="bg2"/>
                </a:solidFill>
                <a:latin typeface="Montserrat" pitchFamily="2" charset="77"/>
              </a:rPr>
              <a:t>sensores</a:t>
            </a:r>
            <a:r>
              <a:rPr lang="en-US" sz="1600" b="0">
                <a:solidFill>
                  <a:schemeClr val="bg2"/>
                </a:solidFill>
                <a:latin typeface="Montserrat" pitchFamily="2" charset="77"/>
              </a:rPr>
              <a:t>, </a:t>
            </a:r>
            <a:r>
              <a:rPr lang="en-US" sz="1600" b="0" err="1">
                <a:solidFill>
                  <a:schemeClr val="bg2"/>
                </a:solidFill>
                <a:latin typeface="Montserrat" pitchFamily="2" charset="77"/>
              </a:rPr>
              <a:t>organizar</a:t>
            </a:r>
            <a:r>
              <a:rPr lang="en-US" sz="1600" b="0">
                <a:solidFill>
                  <a:schemeClr val="bg2"/>
                </a:solidFill>
                <a:latin typeface="Montserrat" pitchFamily="2" charset="77"/>
              </a:rPr>
              <a:t> </a:t>
            </a:r>
            <a:r>
              <a:rPr lang="en-US" sz="1600" b="0" err="1">
                <a:solidFill>
                  <a:schemeClr val="bg2"/>
                </a:solidFill>
                <a:latin typeface="Montserrat" pitchFamily="2" charset="77"/>
              </a:rPr>
              <a:t>millones</a:t>
            </a:r>
            <a:r>
              <a:rPr lang="en-US" sz="1600" b="0">
                <a:solidFill>
                  <a:schemeClr val="bg2"/>
                </a:solidFill>
                <a:latin typeface="Montserrat" pitchFamily="2" charset="77"/>
              </a:rPr>
              <a:t> de </a:t>
            </a:r>
            <a:r>
              <a:rPr lang="en-US" sz="1600" b="0" err="1">
                <a:solidFill>
                  <a:schemeClr val="bg2"/>
                </a:solidFill>
                <a:latin typeface="Montserrat" pitchFamily="2" charset="77"/>
              </a:rPr>
              <a:t>eventos</a:t>
            </a:r>
            <a:r>
              <a:rPr lang="en-US" sz="1600" b="0">
                <a:solidFill>
                  <a:schemeClr val="bg2"/>
                </a:solidFill>
                <a:latin typeface="Montserrat" pitchFamily="2" charset="77"/>
              </a:rPr>
              <a:t> </a:t>
            </a:r>
            <a:r>
              <a:rPr lang="en-US" sz="1600" b="0" err="1">
                <a:solidFill>
                  <a:schemeClr val="bg2"/>
                </a:solidFill>
                <a:latin typeface="Montserrat" pitchFamily="2" charset="77"/>
              </a:rPr>
              <a:t>en</a:t>
            </a:r>
            <a:r>
              <a:rPr lang="en-US" sz="1600" b="0">
                <a:solidFill>
                  <a:schemeClr val="bg2"/>
                </a:solidFill>
                <a:latin typeface="Montserrat" pitchFamily="2" charset="77"/>
              </a:rPr>
              <a:t> Azure, </a:t>
            </a:r>
            <a:r>
              <a:rPr lang="es-ES" sz="1600" b="0">
                <a:solidFill>
                  <a:schemeClr val="bg2"/>
                </a:solidFill>
                <a:latin typeface="Montserrat" pitchFamily="2" charset="77"/>
              </a:rPr>
              <a:t>obteniendo información procesable en segundos y aumentando el valor de sus datos con Inteligencia Artificial.</a:t>
            </a:r>
          </a:p>
          <a:p>
            <a:endParaRPr lang="es-ES" sz="1600" b="0">
              <a:solidFill>
                <a:schemeClr val="bg2"/>
              </a:solidFill>
              <a:latin typeface="Montserrat" pitchFamily="2" charset="77"/>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u="none">
                <a:solidFill>
                  <a:schemeClr val="bg2"/>
                </a:solidFill>
                <a:latin typeface="Montserrat" pitchFamily="2" charset="77"/>
              </a:rPr>
              <a:t>www.smartconcepts.es</a:t>
            </a:r>
            <a:endParaRPr lang="es-ES" sz="1600" b="0" i="0" u="none">
              <a:solidFill>
                <a:schemeClr val="bg2"/>
              </a:solidFill>
              <a:latin typeface="Montserrat" pitchFamily="2" charset="77"/>
            </a:endParaRPr>
          </a:p>
          <a:p>
            <a:endParaRPr lang="es-ES" sz="1600" b="0">
              <a:solidFill>
                <a:schemeClr val="bg2"/>
              </a:solidFill>
              <a:latin typeface="Montserrat" pitchFamily="2" charset="77"/>
            </a:endParaRPr>
          </a:p>
        </p:txBody>
      </p:sp>
      <p:pic>
        <p:nvPicPr>
          <p:cNvPr id="11" name="Imagen 10">
            <a:extLst>
              <a:ext uri="{FF2B5EF4-FFF2-40B4-BE49-F238E27FC236}">
                <a16:creationId xmlns:a16="http://schemas.microsoft.com/office/drawing/2014/main" id="{ED4E3D19-3A5B-034C-86CE-28159281B999}"/>
              </a:ext>
            </a:extLst>
          </p:cNvPr>
          <p:cNvPicPr>
            <a:picLocks noChangeAspect="1"/>
          </p:cNvPicPr>
          <p:nvPr userDrawn="1"/>
        </p:nvPicPr>
        <p:blipFill>
          <a:blip r:embed="rId2"/>
          <a:stretch>
            <a:fillRect/>
          </a:stretch>
        </p:blipFill>
        <p:spPr>
          <a:xfrm>
            <a:off x="6095999" y="1920240"/>
            <a:ext cx="2220549" cy="660613"/>
          </a:xfrm>
          <a:prstGeom prst="rect">
            <a:avLst/>
          </a:prstGeom>
        </p:spPr>
      </p:pic>
    </p:spTree>
    <p:extLst>
      <p:ext uri="{BB962C8B-B14F-4D97-AF65-F5344CB8AC3E}">
        <p14:creationId xmlns:p14="http://schemas.microsoft.com/office/powerpoint/2010/main" val="348172753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6 Training offer">
    <p:spTree>
      <p:nvGrpSpPr>
        <p:cNvPr id="1" name=""/>
        <p:cNvGrpSpPr/>
        <p:nvPr/>
      </p:nvGrpSpPr>
      <p:grpSpPr>
        <a:xfrm>
          <a:off x="0" y="0"/>
          <a:ext cx="0" cy="0"/>
          <a:chOff x="0" y="0"/>
          <a:chExt cx="0" cy="0"/>
        </a:xfrm>
      </p:grpSpPr>
      <p:sp>
        <p:nvSpPr>
          <p:cNvPr id="5" name="Rectángulo 4">
            <a:extLst>
              <a:ext uri="{FF2B5EF4-FFF2-40B4-BE49-F238E27FC236}">
                <a16:creationId xmlns:a16="http://schemas.microsoft.com/office/drawing/2014/main" id="{82348151-0FA1-0242-B86C-1633F866BAF0}"/>
              </a:ext>
            </a:extLst>
          </p:cNvPr>
          <p:cNvSpPr/>
          <p:nvPr userDrawn="1"/>
        </p:nvSpPr>
        <p:spPr>
          <a:xfrm>
            <a:off x="4940300" y="0"/>
            <a:ext cx="72517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3920514" cy="1999330"/>
          </a:xfrm>
          <a:prstGeom prst="rect">
            <a:avLst/>
          </a:prstGeom>
          <a:noFill/>
        </p:spPr>
        <p:txBody>
          <a:bodyPr wrap="square" lIns="0" tIns="0" rIns="0" bIns="0" rtlCol="0">
            <a:spAutoFit/>
          </a:bodyPr>
          <a:lstStyle/>
          <a:p>
            <a:pPr marL="0" indent="0">
              <a:lnSpc>
                <a:spcPct val="80000"/>
              </a:lnSpc>
              <a:tabLst/>
            </a:pPr>
            <a:r>
              <a:rPr lang="es-ES" sz="5400" b="1" i="0">
                <a:latin typeface="Montserrat" pitchFamily="2" charset="77"/>
              </a:rPr>
              <a:t>Nuestra </a:t>
            </a:r>
            <a:r>
              <a:rPr lang="es-ES" sz="5400" b="1" i="0">
                <a:solidFill>
                  <a:schemeClr val="accent1"/>
                </a:solidFill>
                <a:latin typeface="Montserrat" pitchFamily="2" charset="77"/>
              </a:rPr>
              <a:t>oferta de formación</a:t>
            </a:r>
          </a:p>
        </p:txBody>
      </p:sp>
      <p:sp>
        <p:nvSpPr>
          <p:cNvPr id="52" name="CuadroTexto 51">
            <a:extLst>
              <a:ext uri="{FF2B5EF4-FFF2-40B4-BE49-F238E27FC236}">
                <a16:creationId xmlns:a16="http://schemas.microsoft.com/office/drawing/2014/main" id="{5AD1D851-7E16-8243-92A5-BD45158F90FD}"/>
              </a:ext>
            </a:extLst>
          </p:cNvPr>
          <p:cNvSpPr txBox="1"/>
          <p:nvPr userDrawn="1"/>
        </p:nvSpPr>
        <p:spPr>
          <a:xfrm>
            <a:off x="7701468" y="1681004"/>
            <a:ext cx="1729364"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NETCORE</a:t>
            </a:r>
          </a:p>
        </p:txBody>
      </p:sp>
      <p:sp>
        <p:nvSpPr>
          <p:cNvPr id="53" name="CuadroTexto 52">
            <a:extLst>
              <a:ext uri="{FF2B5EF4-FFF2-40B4-BE49-F238E27FC236}">
                <a16:creationId xmlns:a16="http://schemas.microsoft.com/office/drawing/2014/main" id="{FA2EEAD8-7F80-B44A-B5FD-A23118418569}"/>
              </a:ext>
            </a:extLst>
          </p:cNvPr>
          <p:cNvSpPr txBox="1"/>
          <p:nvPr userDrawn="1"/>
        </p:nvSpPr>
        <p:spPr>
          <a:xfrm>
            <a:off x="9737711" y="1681004"/>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DOMAIN DRIVEN </a:t>
            </a:r>
            <a:r>
              <a:rPr lang="es-ES" sz="900" b="1" i="0">
                <a:solidFill>
                  <a:schemeClr val="accent1"/>
                </a:solidFill>
                <a:latin typeface="Montserrat" pitchFamily="2" charset="77"/>
              </a:rPr>
              <a:t>DESIGN</a:t>
            </a:r>
          </a:p>
        </p:txBody>
      </p:sp>
      <p:sp>
        <p:nvSpPr>
          <p:cNvPr id="54" name="CuadroTexto 53">
            <a:extLst>
              <a:ext uri="{FF2B5EF4-FFF2-40B4-BE49-F238E27FC236}">
                <a16:creationId xmlns:a16="http://schemas.microsoft.com/office/drawing/2014/main" id="{40A96D3D-6EC6-074F-91B7-F16393620C07}"/>
              </a:ext>
            </a:extLst>
          </p:cNvPr>
          <p:cNvSpPr txBox="1"/>
          <p:nvPr userDrawn="1"/>
        </p:nvSpPr>
        <p:spPr>
          <a:xfrm>
            <a:off x="5665225" y="1681004"/>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SHAREPOINT</a:t>
            </a:r>
          </a:p>
        </p:txBody>
      </p:sp>
      <p:sp>
        <p:nvSpPr>
          <p:cNvPr id="55" name="CuadroTexto 54">
            <a:extLst>
              <a:ext uri="{FF2B5EF4-FFF2-40B4-BE49-F238E27FC236}">
                <a16:creationId xmlns:a16="http://schemas.microsoft.com/office/drawing/2014/main" id="{28B10B93-57AC-CA4A-B5CE-EA6D4011B59C}"/>
              </a:ext>
            </a:extLst>
          </p:cNvPr>
          <p:cNvSpPr txBox="1"/>
          <p:nvPr userDrawn="1"/>
        </p:nvSpPr>
        <p:spPr>
          <a:xfrm>
            <a:off x="7701468" y="890048"/>
            <a:ext cx="1729364"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SECURITY</a:t>
            </a:r>
          </a:p>
        </p:txBody>
      </p:sp>
      <p:sp>
        <p:nvSpPr>
          <p:cNvPr id="56" name="CuadroTexto 55">
            <a:extLst>
              <a:ext uri="{FF2B5EF4-FFF2-40B4-BE49-F238E27FC236}">
                <a16:creationId xmlns:a16="http://schemas.microsoft.com/office/drawing/2014/main" id="{B4C88C33-47F2-5944-9AC5-D2C808D9D167}"/>
              </a:ext>
            </a:extLst>
          </p:cNvPr>
          <p:cNvSpPr txBox="1"/>
          <p:nvPr userDrawn="1"/>
        </p:nvSpPr>
        <p:spPr>
          <a:xfrm>
            <a:off x="9737712" y="890048"/>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AGILE</a:t>
            </a:r>
            <a:r>
              <a:rPr lang="es-ES" sz="900" b="1" i="0">
                <a:solidFill>
                  <a:schemeClr val="tx2"/>
                </a:solidFill>
                <a:latin typeface="Montserrat" pitchFamily="2" charset="77"/>
              </a:rPr>
              <a:t> METHODS</a:t>
            </a:r>
          </a:p>
        </p:txBody>
      </p:sp>
      <p:sp>
        <p:nvSpPr>
          <p:cNvPr id="57" name="CuadroTexto 56">
            <a:extLst>
              <a:ext uri="{FF2B5EF4-FFF2-40B4-BE49-F238E27FC236}">
                <a16:creationId xmlns:a16="http://schemas.microsoft.com/office/drawing/2014/main" id="{84E77DDF-7CA1-954B-874C-DC649E1F564D}"/>
              </a:ext>
            </a:extLst>
          </p:cNvPr>
          <p:cNvSpPr txBox="1"/>
          <p:nvPr userDrawn="1"/>
        </p:nvSpPr>
        <p:spPr>
          <a:xfrm>
            <a:off x="5665225" y="890048"/>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AZURE</a:t>
            </a:r>
            <a:r>
              <a:rPr lang="es-ES" sz="900" b="1" i="0">
                <a:solidFill>
                  <a:schemeClr val="tx2"/>
                </a:solidFill>
                <a:latin typeface="Montserrat" pitchFamily="2" charset="77"/>
              </a:rPr>
              <a:t> SERVERLESS</a:t>
            </a:r>
          </a:p>
        </p:txBody>
      </p:sp>
      <p:sp>
        <p:nvSpPr>
          <p:cNvPr id="58" name="CuadroTexto 57">
            <a:extLst>
              <a:ext uri="{FF2B5EF4-FFF2-40B4-BE49-F238E27FC236}">
                <a16:creationId xmlns:a16="http://schemas.microsoft.com/office/drawing/2014/main" id="{D9D649FB-1EDC-394D-830B-DE36093E29BD}"/>
              </a:ext>
            </a:extLst>
          </p:cNvPr>
          <p:cNvSpPr txBox="1"/>
          <p:nvPr userDrawn="1"/>
        </p:nvSpPr>
        <p:spPr>
          <a:xfrm>
            <a:off x="7701468" y="3262916"/>
            <a:ext cx="1729364" cy="3693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BACKEND</a:t>
            </a:r>
            <a:r>
              <a:rPr lang="es-ES" sz="900" b="1" i="0">
                <a:solidFill>
                  <a:schemeClr val="tx2"/>
                </a:solidFill>
                <a:latin typeface="Montserrat" pitchFamily="2" charset="77"/>
              </a:rPr>
              <a:t> BEST PRACTICES</a:t>
            </a:r>
          </a:p>
        </p:txBody>
      </p:sp>
      <p:sp>
        <p:nvSpPr>
          <p:cNvPr id="60" name="CuadroTexto 59">
            <a:extLst>
              <a:ext uri="{FF2B5EF4-FFF2-40B4-BE49-F238E27FC236}">
                <a16:creationId xmlns:a16="http://schemas.microsoft.com/office/drawing/2014/main" id="{583B6E09-2602-1B4E-882B-27C50602DA39}"/>
              </a:ext>
            </a:extLst>
          </p:cNvPr>
          <p:cNvSpPr txBox="1"/>
          <p:nvPr userDrawn="1"/>
        </p:nvSpPr>
        <p:spPr>
          <a:xfrm>
            <a:off x="5665225" y="3262916"/>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TESTING</a:t>
            </a:r>
          </a:p>
        </p:txBody>
      </p:sp>
      <p:sp>
        <p:nvSpPr>
          <p:cNvPr id="61" name="CuadroTexto 60">
            <a:extLst>
              <a:ext uri="{FF2B5EF4-FFF2-40B4-BE49-F238E27FC236}">
                <a16:creationId xmlns:a16="http://schemas.microsoft.com/office/drawing/2014/main" id="{E34CD56C-44B3-0B42-B895-1B61A56D853F}"/>
              </a:ext>
            </a:extLst>
          </p:cNvPr>
          <p:cNvSpPr txBox="1"/>
          <p:nvPr userDrawn="1"/>
        </p:nvSpPr>
        <p:spPr>
          <a:xfrm>
            <a:off x="7701468" y="2471960"/>
            <a:ext cx="1729364"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CONTAINERS/DOCKER</a:t>
            </a:r>
          </a:p>
        </p:txBody>
      </p:sp>
      <p:sp>
        <p:nvSpPr>
          <p:cNvPr id="62" name="CuadroTexto 61">
            <a:extLst>
              <a:ext uri="{FF2B5EF4-FFF2-40B4-BE49-F238E27FC236}">
                <a16:creationId xmlns:a16="http://schemas.microsoft.com/office/drawing/2014/main" id="{159AD11B-4F42-ED46-8849-6992FB9849DB}"/>
              </a:ext>
            </a:extLst>
          </p:cNvPr>
          <p:cNvSpPr txBox="1"/>
          <p:nvPr userDrawn="1"/>
        </p:nvSpPr>
        <p:spPr>
          <a:xfrm>
            <a:off x="9737712" y="2471960"/>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DEV</a:t>
            </a:r>
            <a:r>
              <a:rPr lang="es-ES" sz="900" b="1" i="0">
                <a:solidFill>
                  <a:schemeClr val="accent1"/>
                </a:solidFill>
                <a:latin typeface="Montserrat" pitchFamily="2" charset="77"/>
              </a:rPr>
              <a:t>OPS</a:t>
            </a:r>
          </a:p>
        </p:txBody>
      </p:sp>
      <p:sp>
        <p:nvSpPr>
          <p:cNvPr id="63" name="CuadroTexto 62">
            <a:extLst>
              <a:ext uri="{FF2B5EF4-FFF2-40B4-BE49-F238E27FC236}">
                <a16:creationId xmlns:a16="http://schemas.microsoft.com/office/drawing/2014/main" id="{0C30A950-DA05-A94E-B427-9F1D752F1913}"/>
              </a:ext>
            </a:extLst>
          </p:cNvPr>
          <p:cNvSpPr txBox="1"/>
          <p:nvPr userDrawn="1"/>
        </p:nvSpPr>
        <p:spPr>
          <a:xfrm>
            <a:off x="5665225" y="2471960"/>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MICROSERVICES</a:t>
            </a:r>
          </a:p>
        </p:txBody>
      </p:sp>
      <p:sp>
        <p:nvSpPr>
          <p:cNvPr id="64" name="CuadroTexto 63">
            <a:extLst>
              <a:ext uri="{FF2B5EF4-FFF2-40B4-BE49-F238E27FC236}">
                <a16:creationId xmlns:a16="http://schemas.microsoft.com/office/drawing/2014/main" id="{1A666E11-2A85-B04F-B07A-39E76BC3599D}"/>
              </a:ext>
            </a:extLst>
          </p:cNvPr>
          <p:cNvSpPr txBox="1"/>
          <p:nvPr userDrawn="1"/>
        </p:nvSpPr>
        <p:spPr>
          <a:xfrm>
            <a:off x="7701468" y="4844828"/>
            <a:ext cx="1729364"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IOT</a:t>
            </a:r>
          </a:p>
        </p:txBody>
      </p:sp>
      <p:sp>
        <p:nvSpPr>
          <p:cNvPr id="65" name="CuadroTexto 64">
            <a:extLst>
              <a:ext uri="{FF2B5EF4-FFF2-40B4-BE49-F238E27FC236}">
                <a16:creationId xmlns:a16="http://schemas.microsoft.com/office/drawing/2014/main" id="{3B075DD3-E2EC-FB41-A6EE-EED5BABAD674}"/>
              </a:ext>
            </a:extLst>
          </p:cNvPr>
          <p:cNvSpPr txBox="1"/>
          <p:nvPr userDrawn="1"/>
        </p:nvSpPr>
        <p:spPr>
          <a:xfrm>
            <a:off x="9737711" y="4844828"/>
            <a:ext cx="1729363" cy="507831"/>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MACHINE</a:t>
            </a:r>
            <a:r>
              <a:rPr lang="es-ES" sz="900" b="1" i="0">
                <a:solidFill>
                  <a:schemeClr val="tx2"/>
                </a:solidFill>
                <a:latin typeface="Montserrat" pitchFamily="2" charset="77"/>
              </a:rPr>
              <a:t> LEARNING &amp; ARTIFICIAL </a:t>
            </a:r>
            <a:r>
              <a:rPr lang="es-ES" sz="900" b="1" i="0">
                <a:solidFill>
                  <a:schemeClr val="accent1"/>
                </a:solidFill>
                <a:latin typeface="Montserrat" pitchFamily="2" charset="77"/>
              </a:rPr>
              <a:t>INTELLIGENCE</a:t>
            </a:r>
          </a:p>
        </p:txBody>
      </p:sp>
      <p:sp>
        <p:nvSpPr>
          <p:cNvPr id="66" name="CuadroTexto 65">
            <a:extLst>
              <a:ext uri="{FF2B5EF4-FFF2-40B4-BE49-F238E27FC236}">
                <a16:creationId xmlns:a16="http://schemas.microsoft.com/office/drawing/2014/main" id="{A0B23B95-7078-D847-96E7-9F4DA59C13DF}"/>
              </a:ext>
            </a:extLst>
          </p:cNvPr>
          <p:cNvSpPr txBox="1"/>
          <p:nvPr userDrawn="1"/>
        </p:nvSpPr>
        <p:spPr>
          <a:xfrm>
            <a:off x="5665225" y="4844828"/>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AZURE</a:t>
            </a:r>
            <a:r>
              <a:rPr lang="es-ES" sz="900" b="1" i="0">
                <a:solidFill>
                  <a:schemeClr val="tx2"/>
                </a:solidFill>
                <a:latin typeface="Montserrat" pitchFamily="2" charset="77"/>
              </a:rPr>
              <a:t> MANAGEMENT</a:t>
            </a:r>
          </a:p>
        </p:txBody>
      </p:sp>
      <p:sp>
        <p:nvSpPr>
          <p:cNvPr id="67" name="CuadroTexto 66">
            <a:extLst>
              <a:ext uri="{FF2B5EF4-FFF2-40B4-BE49-F238E27FC236}">
                <a16:creationId xmlns:a16="http://schemas.microsoft.com/office/drawing/2014/main" id="{C6BFCFCC-25B8-2649-8EB9-05A5CF230CF6}"/>
              </a:ext>
            </a:extLst>
          </p:cNvPr>
          <p:cNvSpPr txBox="1"/>
          <p:nvPr userDrawn="1"/>
        </p:nvSpPr>
        <p:spPr>
          <a:xfrm>
            <a:off x="7701468" y="4053872"/>
            <a:ext cx="1729364"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AZURE</a:t>
            </a:r>
            <a:r>
              <a:rPr lang="es-ES" sz="900" b="1" i="0">
                <a:solidFill>
                  <a:schemeClr val="tx2"/>
                </a:solidFill>
                <a:latin typeface="Montserrat" pitchFamily="2" charset="77"/>
              </a:rPr>
              <a:t> IAAS</a:t>
            </a:r>
          </a:p>
        </p:txBody>
      </p:sp>
      <p:sp>
        <p:nvSpPr>
          <p:cNvPr id="68" name="CuadroTexto 67">
            <a:extLst>
              <a:ext uri="{FF2B5EF4-FFF2-40B4-BE49-F238E27FC236}">
                <a16:creationId xmlns:a16="http://schemas.microsoft.com/office/drawing/2014/main" id="{536ABBD2-5C1D-1147-B5CF-6ADA9D8A7B10}"/>
              </a:ext>
            </a:extLst>
          </p:cNvPr>
          <p:cNvSpPr txBox="1"/>
          <p:nvPr userDrawn="1"/>
        </p:nvSpPr>
        <p:spPr>
          <a:xfrm>
            <a:off x="9737710" y="3313584"/>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GIT</a:t>
            </a:r>
          </a:p>
        </p:txBody>
      </p:sp>
      <p:sp>
        <p:nvSpPr>
          <p:cNvPr id="69" name="CuadroTexto 68">
            <a:extLst>
              <a:ext uri="{FF2B5EF4-FFF2-40B4-BE49-F238E27FC236}">
                <a16:creationId xmlns:a16="http://schemas.microsoft.com/office/drawing/2014/main" id="{CB284C83-8B27-3246-9884-37BE4B4C8130}"/>
              </a:ext>
            </a:extLst>
          </p:cNvPr>
          <p:cNvSpPr txBox="1"/>
          <p:nvPr userDrawn="1"/>
        </p:nvSpPr>
        <p:spPr>
          <a:xfrm>
            <a:off x="5665225" y="4053872"/>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POWER</a:t>
            </a:r>
            <a:r>
              <a:rPr lang="es-ES" sz="900" b="1" i="0">
                <a:solidFill>
                  <a:schemeClr val="tx2"/>
                </a:solidFill>
                <a:latin typeface="Montserrat" pitchFamily="2" charset="77"/>
              </a:rPr>
              <a:t> BI</a:t>
            </a:r>
          </a:p>
        </p:txBody>
      </p:sp>
      <p:sp>
        <p:nvSpPr>
          <p:cNvPr id="70" name="CuadroTexto 69">
            <a:extLst>
              <a:ext uri="{FF2B5EF4-FFF2-40B4-BE49-F238E27FC236}">
                <a16:creationId xmlns:a16="http://schemas.microsoft.com/office/drawing/2014/main" id="{321D0909-E4B6-BF4E-B6F4-E9AE9D0A3786}"/>
              </a:ext>
            </a:extLst>
          </p:cNvPr>
          <p:cNvSpPr txBox="1"/>
          <p:nvPr userDrawn="1"/>
        </p:nvSpPr>
        <p:spPr>
          <a:xfrm>
            <a:off x="7701468" y="5635784"/>
            <a:ext cx="1729364"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VUE</a:t>
            </a:r>
          </a:p>
        </p:txBody>
      </p:sp>
      <p:sp>
        <p:nvSpPr>
          <p:cNvPr id="71" name="CuadroTexto 70">
            <a:extLst>
              <a:ext uri="{FF2B5EF4-FFF2-40B4-BE49-F238E27FC236}">
                <a16:creationId xmlns:a16="http://schemas.microsoft.com/office/drawing/2014/main" id="{ADA5BA9E-1A4C-C54A-9E1E-DF5650815C4A}"/>
              </a:ext>
            </a:extLst>
          </p:cNvPr>
          <p:cNvSpPr txBox="1"/>
          <p:nvPr userDrawn="1"/>
        </p:nvSpPr>
        <p:spPr>
          <a:xfrm>
            <a:off x="9737712" y="5635784"/>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REACT</a:t>
            </a:r>
          </a:p>
        </p:txBody>
      </p:sp>
      <p:sp>
        <p:nvSpPr>
          <p:cNvPr id="72" name="CuadroTexto 71">
            <a:extLst>
              <a:ext uri="{FF2B5EF4-FFF2-40B4-BE49-F238E27FC236}">
                <a16:creationId xmlns:a16="http://schemas.microsoft.com/office/drawing/2014/main" id="{217443A9-A552-6346-BD56-AF82AB19F95A}"/>
              </a:ext>
            </a:extLst>
          </p:cNvPr>
          <p:cNvSpPr txBox="1"/>
          <p:nvPr userDrawn="1"/>
        </p:nvSpPr>
        <p:spPr>
          <a:xfrm>
            <a:off x="5665225" y="5635784"/>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ANGULAR</a:t>
            </a:r>
          </a:p>
        </p:txBody>
      </p:sp>
      <p:sp>
        <p:nvSpPr>
          <p:cNvPr id="26" name="CuadroTexto 58">
            <a:extLst>
              <a:ext uri="{FF2B5EF4-FFF2-40B4-BE49-F238E27FC236}">
                <a16:creationId xmlns:a16="http://schemas.microsoft.com/office/drawing/2014/main" id="{E700B004-D232-4760-9922-776E3765202F}"/>
              </a:ext>
            </a:extLst>
          </p:cNvPr>
          <p:cNvSpPr txBox="1"/>
          <p:nvPr userDrawn="1"/>
        </p:nvSpPr>
        <p:spPr>
          <a:xfrm>
            <a:off x="9751396" y="4041192"/>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AZURE</a:t>
            </a:r>
            <a:r>
              <a:rPr lang="es-ES" sz="900" b="1" i="0">
                <a:solidFill>
                  <a:schemeClr val="tx2"/>
                </a:solidFill>
                <a:latin typeface="Montserrat" pitchFamily="2" charset="77"/>
              </a:rPr>
              <a:t> PAAS</a:t>
            </a:r>
          </a:p>
        </p:txBody>
      </p:sp>
    </p:spTree>
    <p:extLst>
      <p:ext uri="{BB962C8B-B14F-4D97-AF65-F5344CB8AC3E}">
        <p14:creationId xmlns:p14="http://schemas.microsoft.com/office/powerpoint/2010/main" val="287997258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7 Pre-Closing Frame 1">
    <p:bg>
      <p:bgPr>
        <a:solidFill>
          <a:schemeClr val="bg2"/>
        </a:solidFill>
        <a:effectLst/>
      </p:bgPr>
    </p:bg>
    <p:spTree>
      <p:nvGrpSpPr>
        <p:cNvPr id="1" name=""/>
        <p:cNvGrpSpPr/>
        <p:nvPr/>
      </p:nvGrpSpPr>
      <p:grpSpPr>
        <a:xfrm>
          <a:off x="0" y="0"/>
          <a:ext cx="0" cy="0"/>
          <a:chOff x="0" y="0"/>
          <a:chExt cx="0" cy="0"/>
        </a:xfrm>
      </p:grpSpPr>
      <p:sp>
        <p:nvSpPr>
          <p:cNvPr id="33" name="Rectángulo 32">
            <a:extLst>
              <a:ext uri="{FF2B5EF4-FFF2-40B4-BE49-F238E27FC236}">
                <a16:creationId xmlns:a16="http://schemas.microsoft.com/office/drawing/2014/main" id="{15BFE8EE-7843-BC4D-9681-3A29F4186264}"/>
              </a:ext>
            </a:extLst>
          </p:cNvPr>
          <p:cNvSpPr/>
          <p:nvPr userDrawn="1"/>
        </p:nvSpPr>
        <p:spPr>
          <a:xfrm>
            <a:off x="2466109" y="0"/>
            <a:ext cx="9725891"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2" name="Rectangle 1">
            <a:extLst>
              <a:ext uri="{FF2B5EF4-FFF2-40B4-BE49-F238E27FC236}">
                <a16:creationId xmlns:a16="http://schemas.microsoft.com/office/drawing/2014/main" id="{DDFA1121-9A14-E042-8105-9C44DD0C8F8E}"/>
              </a:ext>
            </a:extLst>
          </p:cNvPr>
          <p:cNvSpPr/>
          <p:nvPr userDrawn="1"/>
        </p:nvSpPr>
        <p:spPr>
          <a:xfrm>
            <a:off x="536713" y="228600"/>
            <a:ext cx="1669774" cy="72555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a:latin typeface="Montserrat" pitchFamily="2" charset="77"/>
            </a:endParaRPr>
          </a:p>
        </p:txBody>
      </p:sp>
      <p:pic>
        <p:nvPicPr>
          <p:cNvPr id="6" name="Imagen 4">
            <a:extLst>
              <a:ext uri="{FF2B5EF4-FFF2-40B4-BE49-F238E27FC236}">
                <a16:creationId xmlns:a16="http://schemas.microsoft.com/office/drawing/2014/main" id="{9AA8DBDE-7009-CE46-96DF-A5DBF8336064}"/>
              </a:ext>
            </a:extLst>
          </p:cNvPr>
          <p:cNvPicPr>
            <a:picLocks noChangeAspect="1"/>
          </p:cNvPicPr>
          <p:nvPr userDrawn="1"/>
        </p:nvPicPr>
        <p:blipFill>
          <a:blip r:embed="rId2"/>
          <a:stretch>
            <a:fillRect/>
          </a:stretch>
        </p:blipFill>
        <p:spPr>
          <a:xfrm>
            <a:off x="0" y="1"/>
            <a:ext cx="2466109" cy="1326766"/>
          </a:xfrm>
          <a:prstGeom prst="rect">
            <a:avLst/>
          </a:prstGeom>
        </p:spPr>
      </p:pic>
      <p:sp>
        <p:nvSpPr>
          <p:cNvPr id="3" name="TextBox 2">
            <a:extLst>
              <a:ext uri="{FF2B5EF4-FFF2-40B4-BE49-F238E27FC236}">
                <a16:creationId xmlns:a16="http://schemas.microsoft.com/office/drawing/2014/main" id="{D33C655B-483A-424B-9261-9D411C7BDB10}"/>
              </a:ext>
            </a:extLst>
          </p:cNvPr>
          <p:cNvSpPr txBox="1"/>
          <p:nvPr userDrawn="1"/>
        </p:nvSpPr>
        <p:spPr>
          <a:xfrm>
            <a:off x="2954215" y="2274838"/>
            <a:ext cx="8182098" cy="2308324"/>
          </a:xfrm>
          <a:prstGeom prst="rect">
            <a:avLst/>
          </a:prstGeom>
          <a:noFill/>
        </p:spPr>
        <p:txBody>
          <a:bodyPr wrap="square" rtlCol="0">
            <a:spAutoFit/>
          </a:bodyPr>
          <a:lstStyle/>
          <a:p>
            <a:pPr algn="l"/>
            <a:r>
              <a:rPr lang="en-US" sz="3600" b="0" i="0">
                <a:solidFill>
                  <a:schemeClr val="tx2"/>
                </a:solidFill>
                <a:latin typeface="Montserrat" pitchFamily="2" charset="77"/>
                <a:cs typeface="Calibri" panose="020F0502020204030204" pitchFamily="34" charset="0"/>
              </a:rPr>
              <a:t>La</a:t>
            </a:r>
            <a:r>
              <a:rPr lang="en-US" sz="3600" b="0" i="0">
                <a:solidFill>
                  <a:schemeClr val="accent1"/>
                </a:solidFill>
                <a:latin typeface="Montserrat" pitchFamily="2" charset="77"/>
                <a:cs typeface="Calibri" panose="020F0502020204030204" pitchFamily="34" charset="0"/>
              </a:rPr>
              <a:t> </a:t>
            </a:r>
            <a:r>
              <a:rPr lang="en-US" sz="3600" b="0" i="0" err="1">
                <a:solidFill>
                  <a:schemeClr val="accent1"/>
                </a:solidFill>
                <a:latin typeface="Montserrat" pitchFamily="2" charset="77"/>
                <a:cs typeface="Calibri" panose="020F0502020204030204" pitchFamily="34" charset="0"/>
              </a:rPr>
              <a:t>tecnología</a:t>
            </a:r>
            <a:r>
              <a:rPr lang="en-US" sz="3600" b="0" i="0">
                <a:solidFill>
                  <a:schemeClr val="tx1"/>
                </a:solidFill>
                <a:latin typeface="Montserrat" pitchFamily="2" charset="77"/>
                <a:cs typeface="Calibri" panose="020F0502020204030204" pitchFamily="34" charset="0"/>
              </a:rPr>
              <a:t> se </a:t>
            </a:r>
            <a:r>
              <a:rPr lang="en-US" sz="3600" b="0" i="0" err="1">
                <a:solidFill>
                  <a:schemeClr val="tx1"/>
                </a:solidFill>
                <a:latin typeface="Montserrat" pitchFamily="2" charset="77"/>
                <a:cs typeface="Calibri" panose="020F0502020204030204" pitchFamily="34" charset="0"/>
              </a:rPr>
              <a:t>mueve</a:t>
            </a:r>
            <a:r>
              <a:rPr lang="en-US" sz="3600" b="0" i="0">
                <a:solidFill>
                  <a:schemeClr val="tx1"/>
                </a:solidFill>
                <a:latin typeface="Montserrat" pitchFamily="2" charset="77"/>
                <a:cs typeface="Calibri" panose="020F0502020204030204" pitchFamily="34" charset="0"/>
              </a:rPr>
              <a:t> </a:t>
            </a:r>
            <a:r>
              <a:rPr lang="en-US" sz="3600" b="0" i="0" err="1">
                <a:solidFill>
                  <a:schemeClr val="tx1"/>
                </a:solidFill>
                <a:latin typeface="Montserrat" pitchFamily="2" charset="77"/>
                <a:cs typeface="Calibri" panose="020F0502020204030204" pitchFamily="34" charset="0"/>
              </a:rPr>
              <a:t>extremadamente</a:t>
            </a:r>
            <a:r>
              <a:rPr lang="en-US" sz="3600" b="0" i="0">
                <a:solidFill>
                  <a:schemeClr val="tx1"/>
                </a:solidFill>
                <a:latin typeface="Montserrat" pitchFamily="2" charset="77"/>
                <a:cs typeface="Calibri" panose="020F0502020204030204" pitchFamily="34" charset="0"/>
              </a:rPr>
              <a:t> </a:t>
            </a:r>
            <a:r>
              <a:rPr lang="en-US" sz="3600" b="0" i="0" err="1">
                <a:solidFill>
                  <a:schemeClr val="tx1"/>
                </a:solidFill>
                <a:latin typeface="Montserrat" pitchFamily="2" charset="77"/>
                <a:cs typeface="Calibri" panose="020F0502020204030204" pitchFamily="34" charset="0"/>
              </a:rPr>
              <a:t>rápido</a:t>
            </a:r>
            <a:r>
              <a:rPr lang="en-US" sz="3600" b="0" i="0">
                <a:solidFill>
                  <a:schemeClr val="tx1"/>
                </a:solidFill>
                <a:latin typeface="Montserrat" pitchFamily="2" charset="77"/>
                <a:cs typeface="Calibri" panose="020F0502020204030204" pitchFamily="34" charset="0"/>
              </a:rPr>
              <a:t>.</a:t>
            </a:r>
          </a:p>
          <a:p>
            <a:pPr algn="l"/>
            <a:r>
              <a:rPr lang="en-US" sz="3600" b="0" i="0" err="1">
                <a:solidFill>
                  <a:schemeClr val="tx1"/>
                </a:solidFill>
                <a:latin typeface="Montserrat" pitchFamily="2" charset="77"/>
                <a:cs typeface="Calibri" panose="020F0502020204030204" pitchFamily="34" charset="0"/>
              </a:rPr>
              <a:t>Encontrar</a:t>
            </a:r>
            <a:r>
              <a:rPr lang="en-US" sz="3600" b="0" i="0">
                <a:solidFill>
                  <a:schemeClr val="tx1"/>
                </a:solidFill>
                <a:latin typeface="Montserrat" pitchFamily="2" charset="77"/>
                <a:cs typeface="Calibri" panose="020F0502020204030204" pitchFamily="34" charset="0"/>
              </a:rPr>
              <a:t> </a:t>
            </a:r>
            <a:r>
              <a:rPr lang="en-US" sz="3600" b="0" i="0">
                <a:solidFill>
                  <a:schemeClr val="accent1"/>
                </a:solidFill>
                <a:latin typeface="Montserrat" pitchFamily="2" charset="77"/>
                <a:cs typeface="Calibri" panose="020F0502020204030204" pitchFamily="34" charset="0"/>
              </a:rPr>
              <a:t>al socio </a:t>
            </a:r>
            <a:r>
              <a:rPr lang="en-US" sz="3600" b="0" i="0" err="1">
                <a:solidFill>
                  <a:schemeClr val="accent1"/>
                </a:solidFill>
                <a:latin typeface="Montserrat" pitchFamily="2" charset="77"/>
                <a:cs typeface="Calibri" panose="020F0502020204030204" pitchFamily="34" charset="0"/>
              </a:rPr>
              <a:t>adecuado</a:t>
            </a:r>
            <a:r>
              <a:rPr lang="en-US" sz="3600" b="0" i="0">
                <a:solidFill>
                  <a:schemeClr val="accent1"/>
                </a:solidFill>
                <a:latin typeface="Montserrat" pitchFamily="2" charset="77"/>
                <a:cs typeface="Calibri" panose="020F0502020204030204" pitchFamily="34" charset="0"/>
              </a:rPr>
              <a:t> </a:t>
            </a:r>
            <a:r>
              <a:rPr lang="en-US" sz="3600" b="0" i="0" err="1">
                <a:solidFill>
                  <a:schemeClr val="tx1"/>
                </a:solidFill>
                <a:latin typeface="Montserrat" pitchFamily="2" charset="77"/>
                <a:cs typeface="Calibri" panose="020F0502020204030204" pitchFamily="34" charset="0"/>
              </a:rPr>
              <a:t>te</a:t>
            </a:r>
            <a:r>
              <a:rPr lang="en-US" sz="3600" b="0" i="0">
                <a:solidFill>
                  <a:schemeClr val="tx1"/>
                </a:solidFill>
                <a:latin typeface="Montserrat" pitchFamily="2" charset="77"/>
                <a:cs typeface="Calibri" panose="020F0502020204030204" pitchFamily="34" charset="0"/>
              </a:rPr>
              <a:t> </a:t>
            </a:r>
            <a:r>
              <a:rPr lang="en-US" sz="3600" b="0" i="0" err="1">
                <a:solidFill>
                  <a:schemeClr val="tx1"/>
                </a:solidFill>
                <a:latin typeface="Montserrat" pitchFamily="2" charset="77"/>
                <a:cs typeface="Calibri" panose="020F0502020204030204" pitchFamily="34" charset="0"/>
              </a:rPr>
              <a:t>ayudará</a:t>
            </a:r>
            <a:r>
              <a:rPr lang="en-US" sz="3600" b="0" i="0">
                <a:solidFill>
                  <a:schemeClr val="tx1"/>
                </a:solidFill>
                <a:latin typeface="Montserrat" pitchFamily="2" charset="77"/>
                <a:cs typeface="Calibri" panose="020F0502020204030204" pitchFamily="34" charset="0"/>
              </a:rPr>
              <a:t> a </a:t>
            </a:r>
            <a:r>
              <a:rPr lang="en-US" sz="3600" b="0" i="0" err="1">
                <a:solidFill>
                  <a:schemeClr val="tx1"/>
                </a:solidFill>
                <a:latin typeface="Montserrat" pitchFamily="2" charset="77"/>
                <a:cs typeface="Calibri" panose="020F0502020204030204" pitchFamily="34" charset="0"/>
              </a:rPr>
              <a:t>tener</a:t>
            </a:r>
            <a:r>
              <a:rPr lang="en-US" sz="3600" b="0" i="0">
                <a:solidFill>
                  <a:schemeClr val="tx1"/>
                </a:solidFill>
                <a:latin typeface="Montserrat" pitchFamily="2" charset="77"/>
                <a:cs typeface="Calibri" panose="020F0502020204030204" pitchFamily="34" charset="0"/>
              </a:rPr>
              <a:t> </a:t>
            </a:r>
            <a:r>
              <a:rPr lang="en-US" sz="3600" b="0" i="0" err="1">
                <a:solidFill>
                  <a:schemeClr val="tx1"/>
                </a:solidFill>
                <a:latin typeface="Montserrat" pitchFamily="2" charset="77"/>
                <a:cs typeface="Calibri" panose="020F0502020204030204" pitchFamily="34" charset="0"/>
              </a:rPr>
              <a:t>vertaja</a:t>
            </a:r>
            <a:r>
              <a:rPr lang="en-US" sz="3600" b="0" i="0">
                <a:solidFill>
                  <a:schemeClr val="tx1"/>
                </a:solidFill>
                <a:latin typeface="Montserrat" pitchFamily="2" charset="77"/>
                <a:cs typeface="Calibri" panose="020F0502020204030204" pitchFamily="34" charset="0"/>
              </a:rPr>
              <a:t> </a:t>
            </a:r>
            <a:r>
              <a:rPr lang="en-US" sz="3600" b="0" i="0" err="1">
                <a:solidFill>
                  <a:schemeClr val="tx1"/>
                </a:solidFill>
                <a:latin typeface="Montserrat" pitchFamily="2" charset="77"/>
                <a:cs typeface="Calibri" panose="020F0502020204030204" pitchFamily="34" charset="0"/>
              </a:rPr>
              <a:t>sobre</a:t>
            </a:r>
            <a:r>
              <a:rPr lang="en-US" sz="3600" b="0" i="0">
                <a:solidFill>
                  <a:schemeClr val="tx1"/>
                </a:solidFill>
                <a:latin typeface="Montserrat" pitchFamily="2" charset="77"/>
                <a:cs typeface="Calibri" panose="020F0502020204030204" pitchFamily="34" charset="0"/>
              </a:rPr>
              <a:t> </a:t>
            </a:r>
            <a:r>
              <a:rPr lang="en-US" sz="3600" b="0" i="0" err="1">
                <a:solidFill>
                  <a:schemeClr val="tx1"/>
                </a:solidFill>
                <a:latin typeface="Montserrat" pitchFamily="2" charset="77"/>
                <a:cs typeface="Calibri" panose="020F0502020204030204" pitchFamily="34" charset="0"/>
              </a:rPr>
              <a:t>ello</a:t>
            </a:r>
            <a:r>
              <a:rPr lang="en-US" sz="3600" b="0" i="0">
                <a:solidFill>
                  <a:schemeClr val="tx1"/>
                </a:solidFill>
                <a:latin typeface="Montserrat" pitchFamily="2" charset="77"/>
                <a:cs typeface="Calibri" panose="020F0502020204030204" pitchFamily="34" charset="0"/>
              </a:rPr>
              <a:t>.</a:t>
            </a:r>
          </a:p>
        </p:txBody>
      </p:sp>
    </p:spTree>
    <p:extLst>
      <p:ext uri="{BB962C8B-B14F-4D97-AF65-F5344CB8AC3E}">
        <p14:creationId xmlns:p14="http://schemas.microsoft.com/office/powerpoint/2010/main" val="3069148858"/>
      </p:ext>
    </p:extLst>
  </p:cSld>
  <p:clrMapOvr>
    <a:masterClrMapping/>
  </p:clrMapOvr>
  <p:extLst>
    <p:ext uri="{DCECCB84-F9BA-43D5-87BE-67443E8EF086}">
      <p15:sldGuideLst xmlns:p15="http://schemas.microsoft.com/office/powerpoint/2012/main"/>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8 Pre-Closing Frame 2">
    <p:bg>
      <p:bgPr>
        <a:solidFill>
          <a:schemeClr val="bg2"/>
        </a:solidFill>
        <a:effectLst/>
      </p:bgPr>
    </p:bg>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a:latin typeface="Montserrat" pitchFamily="2" charset="77"/>
            </a:endParaRPr>
          </a:p>
        </p:txBody>
      </p:sp>
      <p:sp>
        <p:nvSpPr>
          <p:cNvPr id="14" name="CuadroTexto 13">
            <a:extLst>
              <a:ext uri="{FF2B5EF4-FFF2-40B4-BE49-F238E27FC236}">
                <a16:creationId xmlns:a16="http://schemas.microsoft.com/office/drawing/2014/main" id="{F8F176B3-72F8-0E40-8EF2-1A361B15B9ED}"/>
              </a:ext>
            </a:extLst>
          </p:cNvPr>
          <p:cNvSpPr txBox="1"/>
          <p:nvPr userDrawn="1"/>
        </p:nvSpPr>
        <p:spPr>
          <a:xfrm>
            <a:off x="965770" y="4750085"/>
            <a:ext cx="2575389" cy="261610"/>
          </a:xfrm>
          <a:prstGeom prst="rect">
            <a:avLst/>
          </a:prstGeom>
          <a:noFill/>
        </p:spPr>
        <p:txBody>
          <a:bodyPr wrap="square" rtlCol="0">
            <a:spAutoFit/>
          </a:bodyPr>
          <a:lstStyle/>
          <a:p>
            <a:r>
              <a:rPr lang="es-ES" sz="1050" b="0" i="0" err="1">
                <a:solidFill>
                  <a:schemeClr val="tx1"/>
                </a:solidFill>
                <a:latin typeface="Montserrat" pitchFamily="2" charset="77"/>
              </a:rPr>
              <a:t>www.plainconcepts.com</a:t>
            </a:r>
            <a:endParaRPr lang="es-ES" sz="1050" b="0" i="0">
              <a:solidFill>
                <a:schemeClr val="tx1"/>
              </a:solidFill>
              <a:latin typeface="Montserrat" pitchFamily="2" charset="77"/>
            </a:endParaRPr>
          </a:p>
        </p:txBody>
      </p:sp>
      <p:sp>
        <p:nvSpPr>
          <p:cNvPr id="15" name="CuadroTexto 14">
            <a:extLst>
              <a:ext uri="{FF2B5EF4-FFF2-40B4-BE49-F238E27FC236}">
                <a16:creationId xmlns:a16="http://schemas.microsoft.com/office/drawing/2014/main" id="{D1B78AF9-AB8C-9B48-A00B-EF9D950A9C10}"/>
              </a:ext>
            </a:extLst>
          </p:cNvPr>
          <p:cNvSpPr txBox="1"/>
          <p:nvPr userDrawn="1"/>
        </p:nvSpPr>
        <p:spPr>
          <a:xfrm>
            <a:off x="965770" y="5263793"/>
            <a:ext cx="2575389" cy="261610"/>
          </a:xfrm>
          <a:prstGeom prst="rect">
            <a:avLst/>
          </a:prstGeom>
          <a:noFill/>
        </p:spPr>
        <p:txBody>
          <a:bodyPr wrap="square" rtlCol="0">
            <a:spAutoFit/>
          </a:bodyPr>
          <a:lstStyle/>
          <a:p>
            <a:r>
              <a:rPr lang="es-ES" sz="1050" b="0" i="0">
                <a:solidFill>
                  <a:schemeClr val="tx1"/>
                </a:solidFill>
                <a:latin typeface="Montserrat" pitchFamily="2" charset="77"/>
              </a:rPr>
              <a:t>Para más información</a:t>
            </a:r>
          </a:p>
        </p:txBody>
      </p:sp>
      <p:sp>
        <p:nvSpPr>
          <p:cNvPr id="16" name="CuadroTexto 15">
            <a:extLst>
              <a:ext uri="{FF2B5EF4-FFF2-40B4-BE49-F238E27FC236}">
                <a16:creationId xmlns:a16="http://schemas.microsoft.com/office/drawing/2014/main" id="{4DEEA160-5BCC-EC48-B33B-FB3BF90166A4}"/>
              </a:ext>
            </a:extLst>
          </p:cNvPr>
          <p:cNvSpPr txBox="1"/>
          <p:nvPr userDrawn="1"/>
        </p:nvSpPr>
        <p:spPr>
          <a:xfrm>
            <a:off x="965770" y="5525403"/>
            <a:ext cx="2575389" cy="261610"/>
          </a:xfrm>
          <a:prstGeom prst="rect">
            <a:avLst/>
          </a:prstGeom>
          <a:noFill/>
        </p:spPr>
        <p:txBody>
          <a:bodyPr wrap="square" rtlCol="0">
            <a:spAutoFit/>
          </a:bodyPr>
          <a:lstStyle/>
          <a:p>
            <a:r>
              <a:rPr lang="es-ES" sz="1050" b="0" i="0" err="1">
                <a:solidFill>
                  <a:schemeClr val="tx1"/>
                </a:solidFill>
                <a:latin typeface="Montserrat" pitchFamily="2" charset="77"/>
              </a:rPr>
              <a:t>info@plainconcepts.com</a:t>
            </a:r>
            <a:endParaRPr lang="es-ES" sz="1050" b="0" i="0">
              <a:solidFill>
                <a:schemeClr val="tx1"/>
              </a:solidFill>
              <a:latin typeface="Montserrat" pitchFamily="2" charset="77"/>
            </a:endParaRPr>
          </a:p>
        </p:txBody>
      </p:sp>
      <p:cxnSp>
        <p:nvCxnSpPr>
          <p:cNvPr id="18" name="Conector recto 17">
            <a:extLst>
              <a:ext uri="{FF2B5EF4-FFF2-40B4-BE49-F238E27FC236}">
                <a16:creationId xmlns:a16="http://schemas.microsoft.com/office/drawing/2014/main" id="{7B90A012-C7A5-CC4B-B6F4-0387F0162B86}"/>
              </a:ext>
            </a:extLst>
          </p:cNvPr>
          <p:cNvCxnSpPr>
            <a:cxnSpLocks/>
          </p:cNvCxnSpPr>
          <p:nvPr userDrawn="1"/>
        </p:nvCxnSpPr>
        <p:spPr>
          <a:xfrm flipH="1">
            <a:off x="1061786" y="5143928"/>
            <a:ext cx="204669"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33" name="Rectángulo 32">
            <a:extLst>
              <a:ext uri="{FF2B5EF4-FFF2-40B4-BE49-F238E27FC236}">
                <a16:creationId xmlns:a16="http://schemas.microsoft.com/office/drawing/2014/main" id="{15BFE8EE-7843-BC4D-9681-3A29F4186264}"/>
              </a:ext>
            </a:extLst>
          </p:cNvPr>
          <p:cNvSpPr/>
          <p:nvPr userDrawn="1"/>
        </p:nvSpPr>
        <p:spPr>
          <a:xfrm>
            <a:off x="4940300" y="0"/>
            <a:ext cx="72517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2" name="TextBox 1">
            <a:extLst>
              <a:ext uri="{FF2B5EF4-FFF2-40B4-BE49-F238E27FC236}">
                <a16:creationId xmlns:a16="http://schemas.microsoft.com/office/drawing/2014/main" id="{2409D6C6-A872-A540-9B20-7E38A37DF1D1}"/>
              </a:ext>
            </a:extLst>
          </p:cNvPr>
          <p:cNvSpPr txBox="1"/>
          <p:nvPr userDrawn="1"/>
        </p:nvSpPr>
        <p:spPr>
          <a:xfrm>
            <a:off x="5916612" y="1837016"/>
            <a:ext cx="5219701" cy="2758063"/>
          </a:xfrm>
          <a:prstGeom prst="rect">
            <a:avLst/>
          </a:prstGeom>
          <a:noFill/>
        </p:spPr>
        <p:txBody>
          <a:bodyPr wrap="square" rtlCol="0">
            <a:spAutoFit/>
          </a:bodyPr>
          <a:lstStyle/>
          <a:p>
            <a:pPr marL="0" indent="0">
              <a:lnSpc>
                <a:spcPct val="80000"/>
              </a:lnSpc>
              <a:tabLst/>
            </a:pPr>
            <a:r>
              <a:rPr lang="es-ES" sz="7200" b="1" i="0">
                <a:solidFill>
                  <a:schemeClr val="accent1"/>
                </a:solidFill>
                <a:latin typeface="Montserrat Bold" panose="00000800000000000000" pitchFamily="2" charset="0"/>
              </a:rPr>
              <a:t>Gracias</a:t>
            </a:r>
          </a:p>
          <a:p>
            <a:pPr marL="0" indent="0">
              <a:lnSpc>
                <a:spcPct val="80000"/>
              </a:lnSpc>
              <a:tabLst/>
            </a:pPr>
            <a:r>
              <a:rPr lang="es-ES" sz="7200" b="0" i="0">
                <a:latin typeface="Montserrat Bold" panose="00000800000000000000" pitchFamily="2" charset="0"/>
              </a:rPr>
              <a:t>por</a:t>
            </a:r>
            <a:br>
              <a:rPr lang="es-ES" sz="7200" b="0" i="0">
                <a:latin typeface="Montserrat Bold" panose="00000800000000000000" pitchFamily="2" charset="0"/>
              </a:rPr>
            </a:br>
            <a:r>
              <a:rPr lang="es-ES" sz="7200" b="0" i="0">
                <a:latin typeface="Montserrat Bold" panose="00000800000000000000" pitchFamily="2" charset="0"/>
              </a:rPr>
              <a:t>tu tiempo</a:t>
            </a:r>
          </a:p>
        </p:txBody>
      </p:sp>
      <p:pic>
        <p:nvPicPr>
          <p:cNvPr id="10" name="Picture 9">
            <a:extLst>
              <a:ext uri="{FF2B5EF4-FFF2-40B4-BE49-F238E27FC236}">
                <a16:creationId xmlns:a16="http://schemas.microsoft.com/office/drawing/2014/main" id="{5BF3F5BE-8D7D-0649-BD5B-986751474CFC}"/>
              </a:ext>
            </a:extLst>
          </p:cNvPr>
          <p:cNvPicPr>
            <a:picLocks noChangeAspect="1"/>
          </p:cNvPicPr>
          <p:nvPr userDrawn="1"/>
        </p:nvPicPr>
        <p:blipFill>
          <a:blip r:embed="rId2"/>
          <a:stretch>
            <a:fillRect/>
          </a:stretch>
        </p:blipFill>
        <p:spPr>
          <a:xfrm>
            <a:off x="607740" y="638185"/>
            <a:ext cx="2540000" cy="1767840"/>
          </a:xfrm>
          <a:prstGeom prst="rect">
            <a:avLst/>
          </a:prstGeom>
        </p:spPr>
      </p:pic>
    </p:spTree>
    <p:extLst>
      <p:ext uri="{BB962C8B-B14F-4D97-AF65-F5344CB8AC3E}">
        <p14:creationId xmlns:p14="http://schemas.microsoft.com/office/powerpoint/2010/main" val="2464945453"/>
      </p:ext>
    </p:extLst>
  </p:cSld>
  <p:clrMapOvr>
    <a:masterClrMapping/>
  </p:clrMapOvr>
  <p:extLst>
    <p:ext uri="{DCECCB84-F9BA-43D5-87BE-67443E8EF086}">
      <p15:sldGuideLst xmlns:p15="http://schemas.microsoft.com/office/powerpoint/2012/main"/>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9 Closing Frame">
    <p:bg>
      <p:bgPr>
        <a:solidFill>
          <a:schemeClr val="bg2"/>
        </a:solidFill>
        <a:effectLst/>
      </p:bgPr>
    </p:bg>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a:latin typeface="Montserrat" pitchFamily="2" charset="77"/>
            </a:endParaRPr>
          </a:p>
        </p:txBody>
      </p:sp>
      <p:pic>
        <p:nvPicPr>
          <p:cNvPr id="10" name="Imagen 9">
            <a:extLst>
              <a:ext uri="{FF2B5EF4-FFF2-40B4-BE49-F238E27FC236}">
                <a16:creationId xmlns:a16="http://schemas.microsoft.com/office/drawing/2014/main" id="{B1CDA5F4-A5ED-3A46-B22F-3EE3D5702050}"/>
              </a:ext>
            </a:extLst>
          </p:cNvPr>
          <p:cNvPicPr>
            <a:picLocks noChangeAspect="1"/>
          </p:cNvPicPr>
          <p:nvPr userDrawn="1"/>
        </p:nvPicPr>
        <p:blipFill>
          <a:blip r:embed="rId2"/>
          <a:stretch>
            <a:fillRect/>
          </a:stretch>
        </p:blipFill>
        <p:spPr>
          <a:xfrm>
            <a:off x="5560395" y="1385807"/>
            <a:ext cx="1106170" cy="1353820"/>
          </a:xfrm>
          <a:prstGeom prst="rect">
            <a:avLst/>
          </a:prstGeom>
        </p:spPr>
      </p:pic>
      <p:cxnSp>
        <p:nvCxnSpPr>
          <p:cNvPr id="12" name="Conector recto 11">
            <a:extLst>
              <a:ext uri="{FF2B5EF4-FFF2-40B4-BE49-F238E27FC236}">
                <a16:creationId xmlns:a16="http://schemas.microsoft.com/office/drawing/2014/main" id="{ADBAD44A-6309-1C46-81A3-7601D6E1EC63}"/>
              </a:ext>
            </a:extLst>
          </p:cNvPr>
          <p:cNvCxnSpPr/>
          <p:nvPr userDrawn="1"/>
        </p:nvCxnSpPr>
        <p:spPr>
          <a:xfrm>
            <a:off x="5934283" y="2942851"/>
            <a:ext cx="323434"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3" name="CuadroTexto 12">
            <a:extLst>
              <a:ext uri="{FF2B5EF4-FFF2-40B4-BE49-F238E27FC236}">
                <a16:creationId xmlns:a16="http://schemas.microsoft.com/office/drawing/2014/main" id="{3569B260-86D2-254E-847C-5EA47128C9D1}"/>
              </a:ext>
            </a:extLst>
          </p:cNvPr>
          <p:cNvSpPr txBox="1"/>
          <p:nvPr userDrawn="1"/>
        </p:nvSpPr>
        <p:spPr>
          <a:xfrm>
            <a:off x="5525434" y="3086599"/>
            <a:ext cx="1141131" cy="276999"/>
          </a:xfrm>
          <a:prstGeom prst="rect">
            <a:avLst/>
          </a:prstGeom>
          <a:noFill/>
        </p:spPr>
        <p:txBody>
          <a:bodyPr wrap="square" rtlCol="0">
            <a:spAutoFit/>
          </a:bodyPr>
          <a:lstStyle/>
          <a:p>
            <a:pPr algn="ctr"/>
            <a:r>
              <a:rPr lang="es-ES" sz="1200" b="1" i="0">
                <a:solidFill>
                  <a:schemeClr val="tx1"/>
                </a:solidFill>
                <a:latin typeface="Montserrat" pitchFamily="2" charset="77"/>
              </a:rPr>
              <a:t>ESPAÑA</a:t>
            </a:r>
          </a:p>
        </p:txBody>
      </p:sp>
      <p:sp>
        <p:nvSpPr>
          <p:cNvPr id="14" name="CuadroTexto 13">
            <a:extLst>
              <a:ext uri="{FF2B5EF4-FFF2-40B4-BE49-F238E27FC236}">
                <a16:creationId xmlns:a16="http://schemas.microsoft.com/office/drawing/2014/main" id="{F8F176B3-72F8-0E40-8EF2-1A361B15B9ED}"/>
              </a:ext>
            </a:extLst>
          </p:cNvPr>
          <p:cNvSpPr txBox="1"/>
          <p:nvPr userDrawn="1"/>
        </p:nvSpPr>
        <p:spPr>
          <a:xfrm>
            <a:off x="965770" y="4750085"/>
            <a:ext cx="2575389" cy="261610"/>
          </a:xfrm>
          <a:prstGeom prst="rect">
            <a:avLst/>
          </a:prstGeom>
          <a:noFill/>
        </p:spPr>
        <p:txBody>
          <a:bodyPr wrap="square" rtlCol="0">
            <a:spAutoFit/>
          </a:bodyPr>
          <a:lstStyle/>
          <a:p>
            <a:r>
              <a:rPr lang="es-ES" sz="1050" b="0" i="0" err="1">
                <a:solidFill>
                  <a:schemeClr val="tx1"/>
                </a:solidFill>
                <a:latin typeface="Montserrat" pitchFamily="2" charset="77"/>
              </a:rPr>
              <a:t>www.plainconcepts.com</a:t>
            </a:r>
            <a:endParaRPr lang="es-ES" sz="1050" b="0" i="0">
              <a:solidFill>
                <a:schemeClr val="tx1"/>
              </a:solidFill>
              <a:latin typeface="Montserrat" pitchFamily="2" charset="77"/>
            </a:endParaRPr>
          </a:p>
        </p:txBody>
      </p:sp>
      <p:sp>
        <p:nvSpPr>
          <p:cNvPr id="15" name="CuadroTexto 14">
            <a:extLst>
              <a:ext uri="{FF2B5EF4-FFF2-40B4-BE49-F238E27FC236}">
                <a16:creationId xmlns:a16="http://schemas.microsoft.com/office/drawing/2014/main" id="{D1B78AF9-AB8C-9B48-A00B-EF9D950A9C10}"/>
              </a:ext>
            </a:extLst>
          </p:cNvPr>
          <p:cNvSpPr txBox="1"/>
          <p:nvPr userDrawn="1"/>
        </p:nvSpPr>
        <p:spPr>
          <a:xfrm>
            <a:off x="965770" y="5263793"/>
            <a:ext cx="2575389" cy="261610"/>
          </a:xfrm>
          <a:prstGeom prst="rect">
            <a:avLst/>
          </a:prstGeom>
          <a:noFill/>
        </p:spPr>
        <p:txBody>
          <a:bodyPr wrap="square" rtlCol="0">
            <a:spAutoFit/>
          </a:bodyPr>
          <a:lstStyle/>
          <a:p>
            <a:r>
              <a:rPr lang="es-ES" sz="1050" b="0" i="0">
                <a:solidFill>
                  <a:schemeClr val="tx1"/>
                </a:solidFill>
                <a:latin typeface="Montserrat" pitchFamily="2" charset="77"/>
              </a:rPr>
              <a:t>Para más información</a:t>
            </a:r>
          </a:p>
        </p:txBody>
      </p:sp>
      <p:sp>
        <p:nvSpPr>
          <p:cNvPr id="16" name="CuadroTexto 15">
            <a:extLst>
              <a:ext uri="{FF2B5EF4-FFF2-40B4-BE49-F238E27FC236}">
                <a16:creationId xmlns:a16="http://schemas.microsoft.com/office/drawing/2014/main" id="{4DEEA160-5BCC-EC48-B33B-FB3BF90166A4}"/>
              </a:ext>
            </a:extLst>
          </p:cNvPr>
          <p:cNvSpPr txBox="1"/>
          <p:nvPr userDrawn="1"/>
        </p:nvSpPr>
        <p:spPr>
          <a:xfrm>
            <a:off x="965770" y="5525403"/>
            <a:ext cx="2575389" cy="261610"/>
          </a:xfrm>
          <a:prstGeom prst="rect">
            <a:avLst/>
          </a:prstGeom>
          <a:noFill/>
        </p:spPr>
        <p:txBody>
          <a:bodyPr wrap="square" rtlCol="0">
            <a:spAutoFit/>
          </a:bodyPr>
          <a:lstStyle/>
          <a:p>
            <a:r>
              <a:rPr lang="es-ES" sz="1050" b="0" i="0" err="1">
                <a:solidFill>
                  <a:schemeClr val="tx1"/>
                </a:solidFill>
                <a:latin typeface="Montserrat" pitchFamily="2" charset="77"/>
              </a:rPr>
              <a:t>info@plainconcepts.com</a:t>
            </a:r>
            <a:endParaRPr lang="es-ES" sz="1050" b="0" i="0">
              <a:solidFill>
                <a:schemeClr val="tx1"/>
              </a:solidFill>
              <a:latin typeface="Montserrat" pitchFamily="2" charset="77"/>
            </a:endParaRPr>
          </a:p>
        </p:txBody>
      </p:sp>
      <p:cxnSp>
        <p:nvCxnSpPr>
          <p:cNvPr id="18" name="Conector recto 17">
            <a:extLst>
              <a:ext uri="{FF2B5EF4-FFF2-40B4-BE49-F238E27FC236}">
                <a16:creationId xmlns:a16="http://schemas.microsoft.com/office/drawing/2014/main" id="{7B90A012-C7A5-CC4B-B6F4-0387F0162B86}"/>
              </a:ext>
            </a:extLst>
          </p:cNvPr>
          <p:cNvCxnSpPr>
            <a:cxnSpLocks/>
          </p:cNvCxnSpPr>
          <p:nvPr userDrawn="1"/>
        </p:nvCxnSpPr>
        <p:spPr>
          <a:xfrm flipH="1">
            <a:off x="1061786" y="5143928"/>
            <a:ext cx="204669" cy="0"/>
          </a:xfrm>
          <a:prstGeom prst="line">
            <a:avLst/>
          </a:prstGeom>
          <a:ln w="25400"/>
        </p:spPr>
        <p:style>
          <a:lnRef idx="1">
            <a:schemeClr val="accent1"/>
          </a:lnRef>
          <a:fillRef idx="0">
            <a:schemeClr val="accent1"/>
          </a:fillRef>
          <a:effectRef idx="0">
            <a:schemeClr val="accent1"/>
          </a:effectRef>
          <a:fontRef idx="minor">
            <a:schemeClr val="tx1"/>
          </a:fontRef>
        </p:style>
      </p:cxnSp>
      <p:pic>
        <p:nvPicPr>
          <p:cNvPr id="20" name="Imagen 19">
            <a:extLst>
              <a:ext uri="{FF2B5EF4-FFF2-40B4-BE49-F238E27FC236}">
                <a16:creationId xmlns:a16="http://schemas.microsoft.com/office/drawing/2014/main" id="{81444DD1-7BEA-B248-962A-A3CB91882166}"/>
              </a:ext>
            </a:extLst>
          </p:cNvPr>
          <p:cNvPicPr>
            <a:picLocks noChangeAspect="1"/>
          </p:cNvPicPr>
          <p:nvPr userDrawn="1"/>
        </p:nvPicPr>
        <p:blipFill>
          <a:blip r:embed="rId3"/>
          <a:stretch>
            <a:fillRect/>
          </a:stretch>
        </p:blipFill>
        <p:spPr>
          <a:xfrm>
            <a:off x="7701521" y="1344532"/>
            <a:ext cx="1130935" cy="1395095"/>
          </a:xfrm>
          <a:prstGeom prst="rect">
            <a:avLst/>
          </a:prstGeom>
        </p:spPr>
      </p:pic>
      <p:cxnSp>
        <p:nvCxnSpPr>
          <p:cNvPr id="21" name="Conector recto 20">
            <a:extLst>
              <a:ext uri="{FF2B5EF4-FFF2-40B4-BE49-F238E27FC236}">
                <a16:creationId xmlns:a16="http://schemas.microsoft.com/office/drawing/2014/main" id="{18479028-FE48-6042-9DFC-7FA956706577}"/>
              </a:ext>
            </a:extLst>
          </p:cNvPr>
          <p:cNvCxnSpPr/>
          <p:nvPr userDrawn="1"/>
        </p:nvCxnSpPr>
        <p:spPr>
          <a:xfrm>
            <a:off x="8094871" y="2942851"/>
            <a:ext cx="323434"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2" name="CuadroTexto 21">
            <a:extLst>
              <a:ext uri="{FF2B5EF4-FFF2-40B4-BE49-F238E27FC236}">
                <a16:creationId xmlns:a16="http://schemas.microsoft.com/office/drawing/2014/main" id="{76564A58-E34D-F348-B753-D31600B6D11D}"/>
              </a:ext>
            </a:extLst>
          </p:cNvPr>
          <p:cNvSpPr txBox="1"/>
          <p:nvPr userDrawn="1"/>
        </p:nvSpPr>
        <p:spPr>
          <a:xfrm>
            <a:off x="7346684" y="3086599"/>
            <a:ext cx="1828800" cy="276999"/>
          </a:xfrm>
          <a:prstGeom prst="rect">
            <a:avLst/>
          </a:prstGeom>
          <a:noFill/>
        </p:spPr>
        <p:txBody>
          <a:bodyPr wrap="square" rtlCol="0">
            <a:spAutoFit/>
          </a:bodyPr>
          <a:lstStyle/>
          <a:p>
            <a:pPr algn="ctr"/>
            <a:r>
              <a:rPr lang="es-ES" sz="1200" b="1" i="0">
                <a:solidFill>
                  <a:schemeClr val="tx1"/>
                </a:solidFill>
                <a:latin typeface="Montserrat" pitchFamily="2" charset="77"/>
              </a:rPr>
              <a:t>ESTADOS UNIDOS</a:t>
            </a:r>
          </a:p>
        </p:txBody>
      </p:sp>
      <p:pic>
        <p:nvPicPr>
          <p:cNvPr id="23" name="Imagen 22">
            <a:extLst>
              <a:ext uri="{FF2B5EF4-FFF2-40B4-BE49-F238E27FC236}">
                <a16:creationId xmlns:a16="http://schemas.microsoft.com/office/drawing/2014/main" id="{42C07BE9-5C00-884D-972E-60373B035CF9}"/>
              </a:ext>
            </a:extLst>
          </p:cNvPr>
          <p:cNvPicPr>
            <a:picLocks noChangeAspect="1"/>
          </p:cNvPicPr>
          <p:nvPr userDrawn="1"/>
        </p:nvPicPr>
        <p:blipFill>
          <a:blip r:embed="rId4"/>
          <a:stretch>
            <a:fillRect/>
          </a:stretch>
        </p:blipFill>
        <p:spPr>
          <a:xfrm>
            <a:off x="9865916" y="1344531"/>
            <a:ext cx="1106170" cy="1395095"/>
          </a:xfrm>
          <a:prstGeom prst="rect">
            <a:avLst/>
          </a:prstGeom>
        </p:spPr>
      </p:pic>
      <p:cxnSp>
        <p:nvCxnSpPr>
          <p:cNvPr id="24" name="Conector recto 23">
            <a:extLst>
              <a:ext uri="{FF2B5EF4-FFF2-40B4-BE49-F238E27FC236}">
                <a16:creationId xmlns:a16="http://schemas.microsoft.com/office/drawing/2014/main" id="{19CE55DE-8384-FD4C-B72C-E6F9262E3E42}"/>
              </a:ext>
            </a:extLst>
          </p:cNvPr>
          <p:cNvCxnSpPr/>
          <p:nvPr userDrawn="1"/>
        </p:nvCxnSpPr>
        <p:spPr>
          <a:xfrm>
            <a:off x="10255458" y="2942851"/>
            <a:ext cx="323434"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5" name="CuadroTexto 24">
            <a:extLst>
              <a:ext uri="{FF2B5EF4-FFF2-40B4-BE49-F238E27FC236}">
                <a16:creationId xmlns:a16="http://schemas.microsoft.com/office/drawing/2014/main" id="{4C5B22B6-B306-D046-A65D-BC28D9DFF7A2}"/>
              </a:ext>
            </a:extLst>
          </p:cNvPr>
          <p:cNvSpPr txBox="1"/>
          <p:nvPr userDrawn="1"/>
        </p:nvSpPr>
        <p:spPr>
          <a:xfrm>
            <a:off x="9502774" y="3086599"/>
            <a:ext cx="1828800" cy="276999"/>
          </a:xfrm>
          <a:prstGeom prst="rect">
            <a:avLst/>
          </a:prstGeom>
          <a:noFill/>
        </p:spPr>
        <p:txBody>
          <a:bodyPr wrap="square" rtlCol="0">
            <a:spAutoFit/>
          </a:bodyPr>
          <a:lstStyle/>
          <a:p>
            <a:pPr algn="ctr"/>
            <a:r>
              <a:rPr lang="es-ES" sz="1200" b="1" i="0">
                <a:solidFill>
                  <a:schemeClr val="tx1"/>
                </a:solidFill>
                <a:latin typeface="Montserrat" pitchFamily="2" charset="77"/>
              </a:rPr>
              <a:t>EMIRATOS ARABES</a:t>
            </a:r>
          </a:p>
        </p:txBody>
      </p:sp>
      <p:cxnSp>
        <p:nvCxnSpPr>
          <p:cNvPr id="26" name="Conector recto 25">
            <a:extLst>
              <a:ext uri="{FF2B5EF4-FFF2-40B4-BE49-F238E27FC236}">
                <a16:creationId xmlns:a16="http://schemas.microsoft.com/office/drawing/2014/main" id="{5A095828-B2F3-2242-BAE4-F7206130BA41}"/>
              </a:ext>
            </a:extLst>
          </p:cNvPr>
          <p:cNvCxnSpPr/>
          <p:nvPr userDrawn="1"/>
        </p:nvCxnSpPr>
        <p:spPr>
          <a:xfrm>
            <a:off x="5934283" y="5544734"/>
            <a:ext cx="323434"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7" name="CuadroTexto 26">
            <a:extLst>
              <a:ext uri="{FF2B5EF4-FFF2-40B4-BE49-F238E27FC236}">
                <a16:creationId xmlns:a16="http://schemas.microsoft.com/office/drawing/2014/main" id="{B955967E-1EA8-7F4D-9EF7-ABACF71BA5B8}"/>
              </a:ext>
            </a:extLst>
          </p:cNvPr>
          <p:cNvSpPr txBox="1"/>
          <p:nvPr userDrawn="1"/>
        </p:nvSpPr>
        <p:spPr>
          <a:xfrm>
            <a:off x="5248101" y="5688482"/>
            <a:ext cx="1695796" cy="276999"/>
          </a:xfrm>
          <a:prstGeom prst="rect">
            <a:avLst/>
          </a:prstGeom>
          <a:noFill/>
        </p:spPr>
        <p:txBody>
          <a:bodyPr wrap="square" rtlCol="0">
            <a:spAutoFit/>
          </a:bodyPr>
          <a:lstStyle/>
          <a:p>
            <a:pPr algn="ctr"/>
            <a:r>
              <a:rPr lang="es-ES" sz="1200" b="1" i="0">
                <a:solidFill>
                  <a:schemeClr val="tx1"/>
                </a:solidFill>
                <a:latin typeface="Montserrat" pitchFamily="2" charset="77"/>
              </a:rPr>
              <a:t>REINO UNIDO</a:t>
            </a:r>
          </a:p>
        </p:txBody>
      </p:sp>
      <p:cxnSp>
        <p:nvCxnSpPr>
          <p:cNvPr id="28" name="Conector recto 27">
            <a:extLst>
              <a:ext uri="{FF2B5EF4-FFF2-40B4-BE49-F238E27FC236}">
                <a16:creationId xmlns:a16="http://schemas.microsoft.com/office/drawing/2014/main" id="{FD7E4F6A-A4AB-A744-A013-E7C5AE363599}"/>
              </a:ext>
            </a:extLst>
          </p:cNvPr>
          <p:cNvCxnSpPr/>
          <p:nvPr userDrawn="1"/>
        </p:nvCxnSpPr>
        <p:spPr>
          <a:xfrm>
            <a:off x="8094871" y="5544734"/>
            <a:ext cx="323434"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9" name="CuadroTexto 28">
            <a:extLst>
              <a:ext uri="{FF2B5EF4-FFF2-40B4-BE49-F238E27FC236}">
                <a16:creationId xmlns:a16="http://schemas.microsoft.com/office/drawing/2014/main" id="{E342E15A-F3FA-034E-9FB3-FB45C1CAE0A4}"/>
              </a:ext>
            </a:extLst>
          </p:cNvPr>
          <p:cNvSpPr txBox="1"/>
          <p:nvPr userDrawn="1"/>
        </p:nvSpPr>
        <p:spPr>
          <a:xfrm>
            <a:off x="7691325" y="5688482"/>
            <a:ext cx="1141131" cy="276999"/>
          </a:xfrm>
          <a:prstGeom prst="rect">
            <a:avLst/>
          </a:prstGeom>
          <a:noFill/>
        </p:spPr>
        <p:txBody>
          <a:bodyPr wrap="square" rtlCol="0">
            <a:spAutoFit/>
          </a:bodyPr>
          <a:lstStyle/>
          <a:p>
            <a:pPr algn="ctr"/>
            <a:r>
              <a:rPr lang="es-ES" sz="1200" b="1" i="0">
                <a:solidFill>
                  <a:schemeClr val="tx1"/>
                </a:solidFill>
                <a:latin typeface="Montserrat" pitchFamily="2" charset="77"/>
              </a:rPr>
              <a:t>ALEMANIA</a:t>
            </a:r>
          </a:p>
        </p:txBody>
      </p:sp>
      <p:cxnSp>
        <p:nvCxnSpPr>
          <p:cNvPr id="30" name="Conector recto 29">
            <a:extLst>
              <a:ext uri="{FF2B5EF4-FFF2-40B4-BE49-F238E27FC236}">
                <a16:creationId xmlns:a16="http://schemas.microsoft.com/office/drawing/2014/main" id="{70865A42-9A43-A544-9DAF-FB5A2BDEBD16}"/>
              </a:ext>
            </a:extLst>
          </p:cNvPr>
          <p:cNvCxnSpPr/>
          <p:nvPr userDrawn="1"/>
        </p:nvCxnSpPr>
        <p:spPr>
          <a:xfrm>
            <a:off x="10255457" y="5544734"/>
            <a:ext cx="323434"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31" name="CuadroTexto 30">
            <a:extLst>
              <a:ext uri="{FF2B5EF4-FFF2-40B4-BE49-F238E27FC236}">
                <a16:creationId xmlns:a16="http://schemas.microsoft.com/office/drawing/2014/main" id="{8A5263B2-3B90-F14D-9AB0-6B0F1F7EE7B1}"/>
              </a:ext>
            </a:extLst>
          </p:cNvPr>
          <p:cNvSpPr txBox="1"/>
          <p:nvPr userDrawn="1"/>
        </p:nvSpPr>
        <p:spPr>
          <a:xfrm>
            <a:off x="9717877" y="5688482"/>
            <a:ext cx="1398595" cy="276999"/>
          </a:xfrm>
          <a:prstGeom prst="rect">
            <a:avLst/>
          </a:prstGeom>
          <a:noFill/>
        </p:spPr>
        <p:txBody>
          <a:bodyPr wrap="square" rtlCol="0">
            <a:spAutoFit/>
          </a:bodyPr>
          <a:lstStyle/>
          <a:p>
            <a:pPr algn="ctr"/>
            <a:r>
              <a:rPr lang="es-ES" sz="1200" b="1" i="0">
                <a:solidFill>
                  <a:schemeClr val="tx1"/>
                </a:solidFill>
                <a:latin typeface="Montserrat" pitchFamily="2" charset="77"/>
              </a:rPr>
              <a:t>PAÍSES BAJOS</a:t>
            </a:r>
          </a:p>
        </p:txBody>
      </p:sp>
      <p:pic>
        <p:nvPicPr>
          <p:cNvPr id="32" name="Imagen 31">
            <a:extLst>
              <a:ext uri="{FF2B5EF4-FFF2-40B4-BE49-F238E27FC236}">
                <a16:creationId xmlns:a16="http://schemas.microsoft.com/office/drawing/2014/main" id="{34609250-72AF-FF4B-9C96-14B9CDA2E346}"/>
              </a:ext>
            </a:extLst>
          </p:cNvPr>
          <p:cNvPicPr>
            <a:picLocks noChangeAspect="1"/>
          </p:cNvPicPr>
          <p:nvPr userDrawn="1"/>
        </p:nvPicPr>
        <p:blipFill>
          <a:blip r:embed="rId5"/>
          <a:stretch>
            <a:fillRect/>
          </a:stretch>
        </p:blipFill>
        <p:spPr>
          <a:xfrm>
            <a:off x="5533748" y="3908864"/>
            <a:ext cx="1114425" cy="1411605"/>
          </a:xfrm>
          <a:prstGeom prst="rect">
            <a:avLst/>
          </a:prstGeom>
        </p:spPr>
      </p:pic>
      <p:pic>
        <p:nvPicPr>
          <p:cNvPr id="36" name="Imagen 35">
            <a:extLst>
              <a:ext uri="{FF2B5EF4-FFF2-40B4-BE49-F238E27FC236}">
                <a16:creationId xmlns:a16="http://schemas.microsoft.com/office/drawing/2014/main" id="{DF5B934B-3953-9940-898A-3A4AEB9E3F47}"/>
              </a:ext>
            </a:extLst>
          </p:cNvPr>
          <p:cNvPicPr>
            <a:picLocks noChangeAspect="1"/>
          </p:cNvPicPr>
          <p:nvPr userDrawn="1"/>
        </p:nvPicPr>
        <p:blipFill>
          <a:blip r:embed="rId6"/>
          <a:stretch>
            <a:fillRect/>
          </a:stretch>
        </p:blipFill>
        <p:spPr>
          <a:xfrm>
            <a:off x="7713903" y="3941884"/>
            <a:ext cx="1106170" cy="1378585"/>
          </a:xfrm>
          <a:prstGeom prst="rect">
            <a:avLst/>
          </a:prstGeom>
        </p:spPr>
      </p:pic>
      <p:pic>
        <p:nvPicPr>
          <p:cNvPr id="37" name="Imagen 36">
            <a:extLst>
              <a:ext uri="{FF2B5EF4-FFF2-40B4-BE49-F238E27FC236}">
                <a16:creationId xmlns:a16="http://schemas.microsoft.com/office/drawing/2014/main" id="{6D2B867E-36CF-844B-A162-5BA3E2EC17DD}"/>
              </a:ext>
            </a:extLst>
          </p:cNvPr>
          <p:cNvPicPr>
            <a:picLocks noChangeAspect="1"/>
          </p:cNvPicPr>
          <p:nvPr userDrawn="1"/>
        </p:nvPicPr>
        <p:blipFill>
          <a:blip r:embed="rId7"/>
          <a:stretch>
            <a:fillRect/>
          </a:stretch>
        </p:blipFill>
        <p:spPr>
          <a:xfrm>
            <a:off x="9860499" y="3966649"/>
            <a:ext cx="1122680" cy="1353820"/>
          </a:xfrm>
          <a:prstGeom prst="rect">
            <a:avLst/>
          </a:prstGeom>
        </p:spPr>
      </p:pic>
      <p:pic>
        <p:nvPicPr>
          <p:cNvPr id="33" name="Picture 32">
            <a:extLst>
              <a:ext uri="{FF2B5EF4-FFF2-40B4-BE49-F238E27FC236}">
                <a16:creationId xmlns:a16="http://schemas.microsoft.com/office/drawing/2014/main" id="{1321BF89-F922-7849-831A-CB50BE82D94B}"/>
              </a:ext>
            </a:extLst>
          </p:cNvPr>
          <p:cNvPicPr>
            <a:picLocks noChangeAspect="1"/>
          </p:cNvPicPr>
          <p:nvPr userDrawn="1"/>
        </p:nvPicPr>
        <p:blipFill>
          <a:blip r:embed="rId8"/>
          <a:stretch>
            <a:fillRect/>
          </a:stretch>
        </p:blipFill>
        <p:spPr>
          <a:xfrm>
            <a:off x="607740" y="638185"/>
            <a:ext cx="2540000" cy="1767840"/>
          </a:xfrm>
          <a:prstGeom prst="rect">
            <a:avLst/>
          </a:prstGeom>
        </p:spPr>
      </p:pic>
    </p:spTree>
    <p:extLst>
      <p:ext uri="{BB962C8B-B14F-4D97-AF65-F5344CB8AC3E}">
        <p14:creationId xmlns:p14="http://schemas.microsoft.com/office/powerpoint/2010/main" val="1386666153"/>
      </p:ext>
    </p:extLst>
  </p:cSld>
  <p:clrMapOvr>
    <a:masterClrMapping/>
  </p:clrMapOvr>
  <p:extLst>
    <p:ext uri="{DCECCB84-F9BA-43D5-87BE-67443E8EF086}">
      <p15:sldGuideLst xmlns:p15="http://schemas.microsoft.com/office/powerpoint/2012/main">
        <p15:guide id="1" pos="5201" userDrawn="1">
          <p15:clr>
            <a:srgbClr val="FBAE40"/>
          </p15:clr>
        </p15:guide>
        <p15:guide id="2" pos="6562" userDrawn="1">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01 Talk Title">
    <p:bg>
      <p:bgPr>
        <a:solidFill>
          <a:schemeClr val="bg2"/>
        </a:solidFill>
        <a:effectLst/>
      </p:bgPr>
    </p:bg>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sp>
        <p:nvSpPr>
          <p:cNvPr id="4" name="Rectángulo 3">
            <a:extLst>
              <a:ext uri="{FF2B5EF4-FFF2-40B4-BE49-F238E27FC236}">
                <a16:creationId xmlns:a16="http://schemas.microsoft.com/office/drawing/2014/main" id="{6ED264C8-8916-7247-B552-C40300F8F7C8}"/>
              </a:ext>
            </a:extLst>
          </p:cNvPr>
          <p:cNvSpPr/>
          <p:nvPr userDrawn="1"/>
        </p:nvSpPr>
        <p:spPr>
          <a:xfrm>
            <a:off x="3540125" y="0"/>
            <a:ext cx="8724762" cy="6858000"/>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pic>
        <p:nvPicPr>
          <p:cNvPr id="5" name="Imagen 4">
            <a:extLst>
              <a:ext uri="{FF2B5EF4-FFF2-40B4-BE49-F238E27FC236}">
                <a16:creationId xmlns:a16="http://schemas.microsoft.com/office/drawing/2014/main" id="{1976A0F8-2E23-2E41-9F1C-949304B493A6}"/>
              </a:ext>
            </a:extLst>
          </p:cNvPr>
          <p:cNvPicPr>
            <a:picLocks noChangeAspect="1"/>
          </p:cNvPicPr>
          <p:nvPr userDrawn="1"/>
        </p:nvPicPr>
        <p:blipFill>
          <a:blip r:embed="rId2"/>
          <a:stretch>
            <a:fillRect/>
          </a:stretch>
        </p:blipFill>
        <p:spPr>
          <a:xfrm>
            <a:off x="0" y="0"/>
            <a:ext cx="3540125" cy="1904587"/>
          </a:xfrm>
          <a:prstGeom prst="rect">
            <a:avLst/>
          </a:prstGeom>
        </p:spPr>
      </p:pic>
      <p:sp>
        <p:nvSpPr>
          <p:cNvPr id="3" name="Marcador de texto 2">
            <a:extLst>
              <a:ext uri="{FF2B5EF4-FFF2-40B4-BE49-F238E27FC236}">
                <a16:creationId xmlns:a16="http://schemas.microsoft.com/office/drawing/2014/main" id="{10EED834-7001-CE4B-BA94-71EBB5BD4064}"/>
              </a:ext>
            </a:extLst>
          </p:cNvPr>
          <p:cNvSpPr>
            <a:spLocks noGrp="1"/>
          </p:cNvSpPr>
          <p:nvPr>
            <p:ph type="body" sz="quarter" idx="10" hasCustomPrompt="1"/>
          </p:nvPr>
        </p:nvSpPr>
        <p:spPr>
          <a:xfrm>
            <a:off x="491704" y="5804453"/>
            <a:ext cx="3048419" cy="1053548"/>
          </a:xfrm>
          <a:prstGeom prst="rect">
            <a:avLst/>
          </a:prstGeom>
        </p:spPr>
        <p:txBody>
          <a:bodyPr/>
          <a:lstStyle>
            <a:lvl1pPr marL="0" indent="0" algn="l">
              <a:buNone/>
              <a:defRPr sz="3200" b="1" i="0">
                <a:solidFill>
                  <a:schemeClr val="accent1"/>
                </a:solidFill>
                <a:latin typeface="Montserrat SemiBold" pitchFamily="2" charset="77"/>
              </a:defRPr>
            </a:lvl1pPr>
          </a:lstStyle>
          <a:p>
            <a:pPr lvl="0"/>
            <a:r>
              <a:rPr lang="es-ES"/>
              <a:t>DD.MM.YY</a:t>
            </a:r>
          </a:p>
        </p:txBody>
      </p:sp>
      <p:sp>
        <p:nvSpPr>
          <p:cNvPr id="9" name="Marcador de texto 2">
            <a:extLst>
              <a:ext uri="{FF2B5EF4-FFF2-40B4-BE49-F238E27FC236}">
                <a16:creationId xmlns:a16="http://schemas.microsoft.com/office/drawing/2014/main" id="{02DD9491-D5C4-084F-BF32-BDF1F597355D}"/>
              </a:ext>
            </a:extLst>
          </p:cNvPr>
          <p:cNvSpPr>
            <a:spLocks noGrp="1"/>
          </p:cNvSpPr>
          <p:nvPr>
            <p:ph type="body" sz="quarter" idx="11" hasCustomPrompt="1"/>
          </p:nvPr>
        </p:nvSpPr>
        <p:spPr>
          <a:xfrm>
            <a:off x="3540123" y="5804452"/>
            <a:ext cx="7596190" cy="1053548"/>
          </a:xfrm>
          <a:prstGeom prst="rect">
            <a:avLst/>
          </a:prstGeom>
        </p:spPr>
        <p:txBody>
          <a:bodyPr/>
          <a:lstStyle>
            <a:lvl1pPr marL="180000" indent="0" algn="l">
              <a:spcBef>
                <a:spcPts val="0"/>
              </a:spcBef>
              <a:buNone/>
              <a:defRPr sz="3600" b="0" i="0" cap="all" baseline="0">
                <a:solidFill>
                  <a:schemeClr val="tx1"/>
                </a:solidFill>
                <a:latin typeface="Montserrat" pitchFamily="2" charset="77"/>
              </a:defRPr>
            </a:lvl1pPr>
          </a:lstStyle>
          <a:p>
            <a:pPr lvl="0"/>
            <a:r>
              <a:rPr lang="es-ES"/>
              <a:t>EVENT NAME</a:t>
            </a:r>
          </a:p>
        </p:txBody>
      </p:sp>
      <p:sp>
        <p:nvSpPr>
          <p:cNvPr id="11" name="Marcador de texto 2">
            <a:extLst>
              <a:ext uri="{FF2B5EF4-FFF2-40B4-BE49-F238E27FC236}">
                <a16:creationId xmlns:a16="http://schemas.microsoft.com/office/drawing/2014/main" id="{A9C4A570-5F50-1043-9163-0E92681A7E4B}"/>
              </a:ext>
            </a:extLst>
          </p:cNvPr>
          <p:cNvSpPr>
            <a:spLocks noGrp="1"/>
          </p:cNvSpPr>
          <p:nvPr>
            <p:ph type="body" sz="quarter" idx="12" hasCustomPrompt="1"/>
          </p:nvPr>
        </p:nvSpPr>
        <p:spPr>
          <a:xfrm>
            <a:off x="3540123" y="2196547"/>
            <a:ext cx="7596190" cy="2914949"/>
          </a:xfrm>
          <a:prstGeom prst="rect">
            <a:avLst/>
          </a:prstGeom>
        </p:spPr>
        <p:txBody>
          <a:bodyPr/>
          <a:lstStyle>
            <a:lvl1pPr marL="180000" indent="0" algn="l">
              <a:spcBef>
                <a:spcPts val="0"/>
              </a:spcBef>
              <a:buNone/>
              <a:defRPr sz="7200" b="1" i="0">
                <a:solidFill>
                  <a:schemeClr val="tx2"/>
                </a:solidFill>
                <a:latin typeface="Montserrat SemiBold" pitchFamily="2" charset="77"/>
              </a:defRPr>
            </a:lvl1pPr>
          </a:lstStyle>
          <a:p>
            <a:pPr lvl="0"/>
            <a:r>
              <a:rPr lang="es-ES" err="1"/>
              <a:t>Talk</a:t>
            </a:r>
            <a:r>
              <a:rPr lang="es-ES"/>
              <a:t> </a:t>
            </a:r>
            <a:r>
              <a:rPr lang="es-ES" err="1"/>
              <a:t>title</a:t>
            </a:r>
            <a:endParaRPr lang="es-ES"/>
          </a:p>
        </p:txBody>
      </p:sp>
      <p:sp>
        <p:nvSpPr>
          <p:cNvPr id="12" name="Marcador de texto 2">
            <a:extLst>
              <a:ext uri="{FF2B5EF4-FFF2-40B4-BE49-F238E27FC236}">
                <a16:creationId xmlns:a16="http://schemas.microsoft.com/office/drawing/2014/main" id="{78F2C16B-7AC0-3B47-91A6-4C3629B3E40C}"/>
              </a:ext>
            </a:extLst>
          </p:cNvPr>
          <p:cNvSpPr>
            <a:spLocks noGrp="1"/>
          </p:cNvSpPr>
          <p:nvPr>
            <p:ph type="body" sz="quarter" idx="13" hasCustomPrompt="1"/>
          </p:nvPr>
        </p:nvSpPr>
        <p:spPr>
          <a:xfrm>
            <a:off x="3540123" y="5202936"/>
            <a:ext cx="7596190" cy="466344"/>
          </a:xfrm>
          <a:prstGeom prst="rect">
            <a:avLst/>
          </a:prstGeom>
        </p:spPr>
        <p:txBody>
          <a:bodyPr/>
          <a:lstStyle>
            <a:lvl1pPr marL="252000" indent="0" algn="l">
              <a:spcBef>
                <a:spcPts val="0"/>
              </a:spcBef>
              <a:buNone/>
              <a:defRPr sz="1800" b="1" i="0">
                <a:solidFill>
                  <a:schemeClr val="tx1"/>
                </a:solidFill>
                <a:latin typeface="Montserrat SemiBold" pitchFamily="2" charset="77"/>
              </a:defRPr>
            </a:lvl1pPr>
          </a:lstStyle>
          <a:p>
            <a:pPr lvl="0"/>
            <a:r>
              <a:rPr lang="es-ES"/>
              <a:t>Speaker </a:t>
            </a:r>
            <a:r>
              <a:rPr lang="es-ES" err="1"/>
              <a:t>Name</a:t>
            </a:r>
            <a:endParaRPr lang="es-ES"/>
          </a:p>
        </p:txBody>
      </p:sp>
    </p:spTree>
    <p:extLst>
      <p:ext uri="{BB962C8B-B14F-4D97-AF65-F5344CB8AC3E}">
        <p14:creationId xmlns:p14="http://schemas.microsoft.com/office/powerpoint/2010/main" val="1140049595"/>
      </p:ext>
    </p:extLst>
  </p:cSld>
  <p:clrMapOvr>
    <a:masterClrMapping/>
  </p:clrMapOvr>
  <p:extLst>
    <p:ext uri="{DCECCB84-F9BA-43D5-87BE-67443E8EF086}">
      <p15:sldGuideLst xmlns:p15="http://schemas.microsoft.com/office/powerpoint/2012/main"/>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02 One Speaker Introduction">
    <p:bg>
      <p:bgPr>
        <a:solidFill>
          <a:schemeClr val="bg2"/>
        </a:solidFill>
        <a:effectLst/>
      </p:bgPr>
    </p:bg>
    <p:spTree>
      <p:nvGrpSpPr>
        <p:cNvPr id="1" name=""/>
        <p:cNvGrpSpPr/>
        <p:nvPr/>
      </p:nvGrpSpPr>
      <p:grpSpPr>
        <a:xfrm>
          <a:off x="0" y="0"/>
          <a:ext cx="0" cy="0"/>
          <a:chOff x="0" y="0"/>
          <a:chExt cx="0" cy="0"/>
        </a:xfrm>
      </p:grpSpPr>
      <p:sp>
        <p:nvSpPr>
          <p:cNvPr id="9" name="Marcador de texto 2">
            <a:extLst>
              <a:ext uri="{FF2B5EF4-FFF2-40B4-BE49-F238E27FC236}">
                <a16:creationId xmlns:a16="http://schemas.microsoft.com/office/drawing/2014/main" id="{02DD9491-D5C4-084F-BF32-BDF1F597355D}"/>
              </a:ext>
            </a:extLst>
          </p:cNvPr>
          <p:cNvSpPr>
            <a:spLocks noGrp="1"/>
          </p:cNvSpPr>
          <p:nvPr>
            <p:ph type="body" sz="quarter" idx="11" hasCustomPrompt="1"/>
          </p:nvPr>
        </p:nvSpPr>
        <p:spPr>
          <a:xfrm>
            <a:off x="4007263" y="1412047"/>
            <a:ext cx="7129050" cy="725556"/>
          </a:xfrm>
          <a:prstGeom prst="rect">
            <a:avLst/>
          </a:prstGeom>
        </p:spPr>
        <p:txBody>
          <a:bodyPr/>
          <a:lstStyle>
            <a:lvl1pPr marL="0" indent="0" algn="l">
              <a:spcBef>
                <a:spcPts val="0"/>
              </a:spcBef>
              <a:buNone/>
              <a:defRPr sz="4400" b="1" i="0">
                <a:solidFill>
                  <a:schemeClr val="tx1"/>
                </a:solidFill>
                <a:latin typeface="Montserrat SemiBold" pitchFamily="2" charset="77"/>
              </a:defRPr>
            </a:lvl1pPr>
          </a:lstStyle>
          <a:p>
            <a:pPr lvl="0"/>
            <a:r>
              <a:rPr lang="es-ES" err="1"/>
              <a:t>Name</a:t>
            </a:r>
            <a:r>
              <a:rPr lang="es-ES"/>
              <a:t> </a:t>
            </a:r>
            <a:r>
              <a:rPr lang="es-ES" err="1"/>
              <a:t>Surname</a:t>
            </a:r>
            <a:endParaRPr lang="es-ES"/>
          </a:p>
        </p:txBody>
      </p:sp>
      <p:sp>
        <p:nvSpPr>
          <p:cNvPr id="11" name="Marcador de texto 2">
            <a:extLst>
              <a:ext uri="{FF2B5EF4-FFF2-40B4-BE49-F238E27FC236}">
                <a16:creationId xmlns:a16="http://schemas.microsoft.com/office/drawing/2014/main" id="{85BDBF76-D4F5-E343-93B5-B32F2AC2F604}"/>
              </a:ext>
            </a:extLst>
          </p:cNvPr>
          <p:cNvSpPr>
            <a:spLocks noGrp="1"/>
          </p:cNvSpPr>
          <p:nvPr>
            <p:ph type="body" sz="quarter" idx="12" hasCustomPrompt="1"/>
          </p:nvPr>
        </p:nvSpPr>
        <p:spPr>
          <a:xfrm>
            <a:off x="4007263" y="2464905"/>
            <a:ext cx="7129050" cy="487017"/>
          </a:xfrm>
          <a:prstGeom prst="rect">
            <a:avLst/>
          </a:prstGeom>
        </p:spPr>
        <p:txBody>
          <a:bodyPr/>
          <a:lstStyle>
            <a:lvl1pPr marL="0" indent="0" algn="l">
              <a:spcBef>
                <a:spcPts val="0"/>
              </a:spcBef>
              <a:buNone/>
              <a:defRPr sz="2800" b="0" i="0" cap="all" baseline="0">
                <a:solidFill>
                  <a:schemeClr val="tx1"/>
                </a:solidFill>
                <a:latin typeface="Montserrat" pitchFamily="2" charset="77"/>
              </a:defRPr>
            </a:lvl1pPr>
          </a:lstStyle>
          <a:p>
            <a:pPr lvl="0"/>
            <a:r>
              <a:rPr lang="es-ES"/>
              <a:t>ROLE</a:t>
            </a:r>
          </a:p>
        </p:txBody>
      </p:sp>
      <p:sp>
        <p:nvSpPr>
          <p:cNvPr id="12" name="Marcador de posición de imagen 11">
            <a:extLst>
              <a:ext uri="{FF2B5EF4-FFF2-40B4-BE49-F238E27FC236}">
                <a16:creationId xmlns:a16="http://schemas.microsoft.com/office/drawing/2014/main" id="{DF6486DB-1DE4-8F4A-8124-46CB869F7230}"/>
              </a:ext>
            </a:extLst>
          </p:cNvPr>
          <p:cNvSpPr>
            <a:spLocks noGrp="1"/>
          </p:cNvSpPr>
          <p:nvPr>
            <p:ph type="pic" sz="quarter" idx="13"/>
          </p:nvPr>
        </p:nvSpPr>
        <p:spPr>
          <a:xfrm>
            <a:off x="924340" y="1412047"/>
            <a:ext cx="2615785" cy="3508375"/>
          </a:xfrm>
          <a:prstGeom prst="rect">
            <a:avLst/>
          </a:prstGeom>
        </p:spPr>
        <p:txBody>
          <a:bodyPr/>
          <a:lstStyle>
            <a:lvl1pPr marL="0" indent="0">
              <a:buNone/>
              <a:defRPr>
                <a:latin typeface="Montserrat" pitchFamily="2" charset="77"/>
              </a:defRPr>
            </a:lvl1pPr>
          </a:lstStyle>
          <a:p>
            <a:endParaRPr lang="es-ES"/>
          </a:p>
        </p:txBody>
      </p:sp>
      <p:sp>
        <p:nvSpPr>
          <p:cNvPr id="13" name="Marcador de texto 2">
            <a:extLst>
              <a:ext uri="{FF2B5EF4-FFF2-40B4-BE49-F238E27FC236}">
                <a16:creationId xmlns:a16="http://schemas.microsoft.com/office/drawing/2014/main" id="{6705EB44-C8ED-B34A-AB95-652902ACEF07}"/>
              </a:ext>
            </a:extLst>
          </p:cNvPr>
          <p:cNvSpPr>
            <a:spLocks noGrp="1"/>
          </p:cNvSpPr>
          <p:nvPr>
            <p:ph type="body" sz="quarter" idx="14" hasCustomPrompt="1"/>
          </p:nvPr>
        </p:nvSpPr>
        <p:spPr>
          <a:xfrm>
            <a:off x="4007263" y="4562060"/>
            <a:ext cx="7129050" cy="358361"/>
          </a:xfrm>
          <a:prstGeom prst="rect">
            <a:avLst/>
          </a:prstGeom>
        </p:spPr>
        <p:txBody>
          <a:bodyPr/>
          <a:lstStyle>
            <a:lvl1pPr marL="0" indent="0" algn="l">
              <a:spcBef>
                <a:spcPts val="0"/>
              </a:spcBef>
              <a:buNone/>
              <a:defRPr sz="1800" b="0" i="0">
                <a:solidFill>
                  <a:schemeClr val="accent1"/>
                </a:solidFill>
                <a:latin typeface="Montserrat" pitchFamily="2" charset="77"/>
              </a:defRPr>
            </a:lvl1pPr>
          </a:lstStyle>
          <a:p>
            <a:pPr lvl="0"/>
            <a:r>
              <a:rPr lang="es-ES"/>
              <a:t>@</a:t>
            </a:r>
            <a:r>
              <a:rPr lang="es-ES" err="1"/>
              <a:t>twitterusername</a:t>
            </a:r>
            <a:endParaRPr lang="es-ES"/>
          </a:p>
        </p:txBody>
      </p:sp>
      <p:sp>
        <p:nvSpPr>
          <p:cNvPr id="15" name="Marcador de texto 14">
            <a:extLst>
              <a:ext uri="{FF2B5EF4-FFF2-40B4-BE49-F238E27FC236}">
                <a16:creationId xmlns:a16="http://schemas.microsoft.com/office/drawing/2014/main" id="{43D84287-84D3-1F47-B7E4-8A8215BB6742}"/>
              </a:ext>
            </a:extLst>
          </p:cNvPr>
          <p:cNvSpPr>
            <a:spLocks noGrp="1"/>
          </p:cNvSpPr>
          <p:nvPr>
            <p:ph type="body" sz="quarter" idx="15" hasCustomPrompt="1"/>
          </p:nvPr>
        </p:nvSpPr>
        <p:spPr>
          <a:xfrm>
            <a:off x="4007265" y="3101559"/>
            <a:ext cx="7129048" cy="1351171"/>
          </a:xfrm>
          <a:prstGeom prst="rect">
            <a:avLst/>
          </a:prstGeom>
        </p:spPr>
        <p:txBody>
          <a:bodyPr/>
          <a:lstStyle>
            <a:lvl1pPr marL="0" indent="0">
              <a:buNone/>
              <a:defRPr sz="1400">
                <a:latin typeface="Montserrat" pitchFamily="2" charset="77"/>
              </a:defRPr>
            </a:lvl1pPr>
          </a:lstStyle>
          <a:p>
            <a:pPr lvl="0"/>
            <a:r>
              <a:rPr lang="es-ES" err="1"/>
              <a:t>Insert</a:t>
            </a:r>
            <a:r>
              <a:rPr lang="es-ES"/>
              <a:t> </a:t>
            </a:r>
            <a:r>
              <a:rPr lang="es-ES" err="1"/>
              <a:t>description</a:t>
            </a:r>
            <a:r>
              <a:rPr lang="es-ES"/>
              <a:t> </a:t>
            </a:r>
            <a:r>
              <a:rPr lang="es-ES" err="1"/>
              <a:t>here</a:t>
            </a:r>
            <a:endParaRPr lang="es-ES"/>
          </a:p>
        </p:txBody>
      </p:sp>
      <p:cxnSp>
        <p:nvCxnSpPr>
          <p:cNvPr id="17" name="Conector recto 16">
            <a:extLst>
              <a:ext uri="{FF2B5EF4-FFF2-40B4-BE49-F238E27FC236}">
                <a16:creationId xmlns:a16="http://schemas.microsoft.com/office/drawing/2014/main" id="{D13E9538-50AB-1A4D-862A-85B6DAD06747}"/>
              </a:ext>
            </a:extLst>
          </p:cNvPr>
          <p:cNvCxnSpPr/>
          <p:nvPr userDrawn="1"/>
        </p:nvCxnSpPr>
        <p:spPr>
          <a:xfrm>
            <a:off x="4283766" y="2305878"/>
            <a:ext cx="2279374" cy="0"/>
          </a:xfrm>
          <a:prstGeom prst="line">
            <a:avLst/>
          </a:prstGeom>
          <a:ln w="444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98446434"/>
      </p:ext>
    </p:extLst>
  </p:cSld>
  <p:clrMapOvr>
    <a:masterClrMapping/>
  </p:clrMapOvr>
  <p:extLst>
    <p:ext uri="{DCECCB84-F9BA-43D5-87BE-67443E8EF086}">
      <p15:sldGuideLst xmlns:p15="http://schemas.microsoft.com/office/powerpoint/2012/main"/>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03 Two Speakers Introduction">
    <p:bg>
      <p:bgPr>
        <a:solidFill>
          <a:schemeClr val="bg2"/>
        </a:solidFill>
        <a:effectLst/>
      </p:bgPr>
    </p:bg>
    <p:spTree>
      <p:nvGrpSpPr>
        <p:cNvPr id="1" name=""/>
        <p:cNvGrpSpPr/>
        <p:nvPr/>
      </p:nvGrpSpPr>
      <p:grpSpPr>
        <a:xfrm>
          <a:off x="0" y="0"/>
          <a:ext cx="0" cy="0"/>
          <a:chOff x="0" y="0"/>
          <a:chExt cx="0" cy="0"/>
        </a:xfrm>
      </p:grpSpPr>
      <p:sp>
        <p:nvSpPr>
          <p:cNvPr id="9" name="Marcador de texto 2">
            <a:extLst>
              <a:ext uri="{FF2B5EF4-FFF2-40B4-BE49-F238E27FC236}">
                <a16:creationId xmlns:a16="http://schemas.microsoft.com/office/drawing/2014/main" id="{02DD9491-D5C4-084F-BF32-BDF1F597355D}"/>
              </a:ext>
            </a:extLst>
          </p:cNvPr>
          <p:cNvSpPr>
            <a:spLocks noGrp="1"/>
          </p:cNvSpPr>
          <p:nvPr>
            <p:ph type="body" sz="quarter" idx="11" hasCustomPrompt="1"/>
          </p:nvPr>
        </p:nvSpPr>
        <p:spPr>
          <a:xfrm>
            <a:off x="3360736" y="1422536"/>
            <a:ext cx="2555876" cy="1439929"/>
          </a:xfrm>
          <a:prstGeom prst="rect">
            <a:avLst/>
          </a:prstGeom>
        </p:spPr>
        <p:txBody>
          <a:bodyPr/>
          <a:lstStyle>
            <a:lvl1pPr marL="0" indent="0" algn="l">
              <a:spcBef>
                <a:spcPts val="0"/>
              </a:spcBef>
              <a:buNone/>
              <a:defRPr sz="3600" b="1" i="0">
                <a:solidFill>
                  <a:schemeClr val="tx1"/>
                </a:solidFill>
                <a:latin typeface="Montserrat SemiBold" pitchFamily="2" charset="77"/>
              </a:defRPr>
            </a:lvl1pPr>
          </a:lstStyle>
          <a:p>
            <a:pPr lvl="0"/>
            <a:r>
              <a:rPr lang="es-ES" err="1"/>
              <a:t>Name</a:t>
            </a:r>
            <a:r>
              <a:rPr lang="es-ES"/>
              <a:t> </a:t>
            </a:r>
            <a:r>
              <a:rPr lang="es-ES" err="1"/>
              <a:t>Surname</a:t>
            </a:r>
            <a:endParaRPr lang="es-ES"/>
          </a:p>
        </p:txBody>
      </p:sp>
      <p:sp>
        <p:nvSpPr>
          <p:cNvPr id="11" name="Marcador de texto 2">
            <a:extLst>
              <a:ext uri="{FF2B5EF4-FFF2-40B4-BE49-F238E27FC236}">
                <a16:creationId xmlns:a16="http://schemas.microsoft.com/office/drawing/2014/main" id="{85BDBF76-D4F5-E343-93B5-B32F2AC2F604}"/>
              </a:ext>
            </a:extLst>
          </p:cNvPr>
          <p:cNvSpPr>
            <a:spLocks noGrp="1"/>
          </p:cNvSpPr>
          <p:nvPr>
            <p:ph type="body" sz="quarter" idx="12" hasCustomPrompt="1"/>
          </p:nvPr>
        </p:nvSpPr>
        <p:spPr>
          <a:xfrm>
            <a:off x="3360736" y="3179144"/>
            <a:ext cx="2555876" cy="358361"/>
          </a:xfrm>
          <a:prstGeom prst="rect">
            <a:avLst/>
          </a:prstGeom>
        </p:spPr>
        <p:txBody>
          <a:bodyPr/>
          <a:lstStyle>
            <a:lvl1pPr marL="0" indent="0" algn="l">
              <a:spcBef>
                <a:spcPts val="0"/>
              </a:spcBef>
              <a:buNone/>
              <a:defRPr sz="2400" b="0" i="0" cap="all" baseline="0">
                <a:solidFill>
                  <a:schemeClr val="tx1"/>
                </a:solidFill>
                <a:latin typeface="Montserrat" pitchFamily="2" charset="77"/>
              </a:defRPr>
            </a:lvl1pPr>
          </a:lstStyle>
          <a:p>
            <a:pPr lvl="0"/>
            <a:r>
              <a:rPr lang="es-ES"/>
              <a:t>ROLE</a:t>
            </a:r>
          </a:p>
        </p:txBody>
      </p:sp>
      <p:sp>
        <p:nvSpPr>
          <p:cNvPr id="12" name="Marcador de posición de imagen 11">
            <a:extLst>
              <a:ext uri="{FF2B5EF4-FFF2-40B4-BE49-F238E27FC236}">
                <a16:creationId xmlns:a16="http://schemas.microsoft.com/office/drawing/2014/main" id="{DF6486DB-1DE4-8F4A-8124-46CB869F7230}"/>
              </a:ext>
            </a:extLst>
          </p:cNvPr>
          <p:cNvSpPr>
            <a:spLocks noGrp="1"/>
          </p:cNvSpPr>
          <p:nvPr>
            <p:ph type="pic" sz="quarter" idx="13"/>
          </p:nvPr>
        </p:nvSpPr>
        <p:spPr>
          <a:xfrm>
            <a:off x="744954" y="1422537"/>
            <a:ext cx="2279374" cy="4213495"/>
          </a:xfrm>
          <a:prstGeom prst="rect">
            <a:avLst/>
          </a:prstGeom>
        </p:spPr>
        <p:txBody>
          <a:bodyPr/>
          <a:lstStyle>
            <a:lvl1pPr marL="0" indent="0">
              <a:buNone/>
              <a:defRPr>
                <a:latin typeface="Montserrat" pitchFamily="2" charset="77"/>
              </a:defRPr>
            </a:lvl1pPr>
          </a:lstStyle>
          <a:p>
            <a:endParaRPr lang="es-ES"/>
          </a:p>
        </p:txBody>
      </p:sp>
      <p:sp>
        <p:nvSpPr>
          <p:cNvPr id="13" name="Marcador de texto 2">
            <a:extLst>
              <a:ext uri="{FF2B5EF4-FFF2-40B4-BE49-F238E27FC236}">
                <a16:creationId xmlns:a16="http://schemas.microsoft.com/office/drawing/2014/main" id="{6705EB44-C8ED-B34A-AB95-652902ACEF07}"/>
              </a:ext>
            </a:extLst>
          </p:cNvPr>
          <p:cNvSpPr>
            <a:spLocks noGrp="1"/>
          </p:cNvSpPr>
          <p:nvPr>
            <p:ph type="body" sz="quarter" idx="14" hasCustomPrompt="1"/>
          </p:nvPr>
        </p:nvSpPr>
        <p:spPr>
          <a:xfrm>
            <a:off x="3360736" y="5277671"/>
            <a:ext cx="2555876" cy="358361"/>
          </a:xfrm>
          <a:prstGeom prst="rect">
            <a:avLst/>
          </a:prstGeom>
        </p:spPr>
        <p:txBody>
          <a:bodyPr/>
          <a:lstStyle>
            <a:lvl1pPr marL="0" indent="0" algn="l">
              <a:spcBef>
                <a:spcPts val="0"/>
              </a:spcBef>
              <a:buNone/>
              <a:defRPr sz="1600" b="0" i="0">
                <a:solidFill>
                  <a:schemeClr val="accent1"/>
                </a:solidFill>
                <a:latin typeface="Montserrat" pitchFamily="2" charset="77"/>
              </a:defRPr>
            </a:lvl1pPr>
          </a:lstStyle>
          <a:p>
            <a:pPr lvl="0"/>
            <a:r>
              <a:rPr lang="es-ES"/>
              <a:t>@</a:t>
            </a:r>
            <a:r>
              <a:rPr lang="es-ES" err="1"/>
              <a:t>twitterusername</a:t>
            </a:r>
            <a:endParaRPr lang="es-ES"/>
          </a:p>
        </p:txBody>
      </p:sp>
      <p:sp>
        <p:nvSpPr>
          <p:cNvPr id="15" name="Marcador de texto 14">
            <a:extLst>
              <a:ext uri="{FF2B5EF4-FFF2-40B4-BE49-F238E27FC236}">
                <a16:creationId xmlns:a16="http://schemas.microsoft.com/office/drawing/2014/main" id="{43D84287-84D3-1F47-B7E4-8A8215BB6742}"/>
              </a:ext>
            </a:extLst>
          </p:cNvPr>
          <p:cNvSpPr>
            <a:spLocks noGrp="1"/>
          </p:cNvSpPr>
          <p:nvPr>
            <p:ph type="body" sz="quarter" idx="15" hasCustomPrompt="1"/>
          </p:nvPr>
        </p:nvSpPr>
        <p:spPr>
          <a:xfrm>
            <a:off x="3360738" y="3687142"/>
            <a:ext cx="2555875" cy="1351171"/>
          </a:xfrm>
          <a:prstGeom prst="rect">
            <a:avLst/>
          </a:prstGeom>
        </p:spPr>
        <p:txBody>
          <a:bodyPr/>
          <a:lstStyle>
            <a:lvl1pPr marL="0" indent="0">
              <a:buNone/>
              <a:defRPr sz="1200">
                <a:latin typeface="Montserrat" pitchFamily="2" charset="77"/>
              </a:defRPr>
            </a:lvl1pPr>
          </a:lstStyle>
          <a:p>
            <a:pPr lvl="0"/>
            <a:r>
              <a:rPr lang="es-ES" err="1"/>
              <a:t>Insert</a:t>
            </a:r>
            <a:r>
              <a:rPr lang="es-ES"/>
              <a:t> </a:t>
            </a:r>
            <a:r>
              <a:rPr lang="es-ES" err="1"/>
              <a:t>description</a:t>
            </a:r>
            <a:r>
              <a:rPr lang="es-ES"/>
              <a:t> </a:t>
            </a:r>
            <a:r>
              <a:rPr lang="es-ES" err="1"/>
              <a:t>here</a:t>
            </a:r>
            <a:endParaRPr lang="es-ES"/>
          </a:p>
        </p:txBody>
      </p:sp>
      <p:cxnSp>
        <p:nvCxnSpPr>
          <p:cNvPr id="17" name="Conector recto 16">
            <a:extLst>
              <a:ext uri="{FF2B5EF4-FFF2-40B4-BE49-F238E27FC236}">
                <a16:creationId xmlns:a16="http://schemas.microsoft.com/office/drawing/2014/main" id="{D13E9538-50AB-1A4D-862A-85B6DAD06747}"/>
              </a:ext>
            </a:extLst>
          </p:cNvPr>
          <p:cNvCxnSpPr/>
          <p:nvPr userDrawn="1"/>
        </p:nvCxnSpPr>
        <p:spPr>
          <a:xfrm>
            <a:off x="3457852" y="3012106"/>
            <a:ext cx="2279374" cy="0"/>
          </a:xfrm>
          <a:prstGeom prst="line">
            <a:avLst/>
          </a:prstGeom>
          <a:ln w="44450"/>
        </p:spPr>
        <p:style>
          <a:lnRef idx="1">
            <a:schemeClr val="accent1"/>
          </a:lnRef>
          <a:fillRef idx="0">
            <a:schemeClr val="accent1"/>
          </a:fillRef>
          <a:effectRef idx="0">
            <a:schemeClr val="accent1"/>
          </a:effectRef>
          <a:fontRef idx="minor">
            <a:schemeClr val="tx1"/>
          </a:fontRef>
        </p:style>
      </p:cxnSp>
      <p:sp>
        <p:nvSpPr>
          <p:cNvPr id="8" name="Marcador de texto 2">
            <a:extLst>
              <a:ext uri="{FF2B5EF4-FFF2-40B4-BE49-F238E27FC236}">
                <a16:creationId xmlns:a16="http://schemas.microsoft.com/office/drawing/2014/main" id="{FFA86698-F29B-0647-81B4-1A29EE8F07DF}"/>
              </a:ext>
            </a:extLst>
          </p:cNvPr>
          <p:cNvSpPr>
            <a:spLocks noGrp="1"/>
          </p:cNvSpPr>
          <p:nvPr>
            <p:ph type="body" sz="quarter" idx="16" hasCustomPrompt="1"/>
          </p:nvPr>
        </p:nvSpPr>
        <p:spPr>
          <a:xfrm>
            <a:off x="8887375" y="1412046"/>
            <a:ext cx="2555876" cy="1439929"/>
          </a:xfrm>
          <a:prstGeom prst="rect">
            <a:avLst/>
          </a:prstGeom>
        </p:spPr>
        <p:txBody>
          <a:bodyPr/>
          <a:lstStyle>
            <a:lvl1pPr marL="0" indent="0" algn="l">
              <a:spcBef>
                <a:spcPts val="0"/>
              </a:spcBef>
              <a:buNone/>
              <a:defRPr sz="3600" b="1" i="0">
                <a:solidFill>
                  <a:schemeClr val="tx1"/>
                </a:solidFill>
                <a:latin typeface="Montserrat SemiBold" pitchFamily="2" charset="77"/>
              </a:defRPr>
            </a:lvl1pPr>
          </a:lstStyle>
          <a:p>
            <a:pPr lvl="0"/>
            <a:r>
              <a:rPr lang="es-ES" err="1"/>
              <a:t>Name</a:t>
            </a:r>
            <a:r>
              <a:rPr lang="es-ES"/>
              <a:t> </a:t>
            </a:r>
            <a:r>
              <a:rPr lang="es-ES" err="1"/>
              <a:t>Surname</a:t>
            </a:r>
            <a:endParaRPr lang="es-ES"/>
          </a:p>
        </p:txBody>
      </p:sp>
      <p:sp>
        <p:nvSpPr>
          <p:cNvPr id="10" name="Marcador de texto 2">
            <a:extLst>
              <a:ext uri="{FF2B5EF4-FFF2-40B4-BE49-F238E27FC236}">
                <a16:creationId xmlns:a16="http://schemas.microsoft.com/office/drawing/2014/main" id="{7E802158-FF2D-9540-A96E-45F9BC3E7D5A}"/>
              </a:ext>
            </a:extLst>
          </p:cNvPr>
          <p:cNvSpPr>
            <a:spLocks noGrp="1"/>
          </p:cNvSpPr>
          <p:nvPr>
            <p:ph type="body" sz="quarter" idx="17" hasCustomPrompt="1"/>
          </p:nvPr>
        </p:nvSpPr>
        <p:spPr>
          <a:xfrm>
            <a:off x="8887375" y="3168654"/>
            <a:ext cx="2555876" cy="358361"/>
          </a:xfrm>
          <a:prstGeom prst="rect">
            <a:avLst/>
          </a:prstGeom>
        </p:spPr>
        <p:txBody>
          <a:bodyPr/>
          <a:lstStyle>
            <a:lvl1pPr marL="0" indent="0" algn="l">
              <a:spcBef>
                <a:spcPts val="0"/>
              </a:spcBef>
              <a:buNone/>
              <a:defRPr sz="2400" b="0" i="0" cap="all" baseline="0">
                <a:solidFill>
                  <a:schemeClr val="tx1"/>
                </a:solidFill>
                <a:latin typeface="Montserrat" pitchFamily="2" charset="77"/>
              </a:defRPr>
            </a:lvl1pPr>
          </a:lstStyle>
          <a:p>
            <a:pPr lvl="0"/>
            <a:r>
              <a:rPr lang="es-ES"/>
              <a:t>ROLE</a:t>
            </a:r>
          </a:p>
        </p:txBody>
      </p:sp>
      <p:sp>
        <p:nvSpPr>
          <p:cNvPr id="14" name="Marcador de posición de imagen 11">
            <a:extLst>
              <a:ext uri="{FF2B5EF4-FFF2-40B4-BE49-F238E27FC236}">
                <a16:creationId xmlns:a16="http://schemas.microsoft.com/office/drawing/2014/main" id="{20EF75DC-2298-B64D-B5E0-A0CCC27A8B88}"/>
              </a:ext>
            </a:extLst>
          </p:cNvPr>
          <p:cNvSpPr>
            <a:spLocks noGrp="1"/>
          </p:cNvSpPr>
          <p:nvPr>
            <p:ph type="pic" sz="quarter" idx="18"/>
          </p:nvPr>
        </p:nvSpPr>
        <p:spPr>
          <a:xfrm>
            <a:off x="6271593" y="1412047"/>
            <a:ext cx="2279374" cy="4213495"/>
          </a:xfrm>
          <a:prstGeom prst="rect">
            <a:avLst/>
          </a:prstGeom>
        </p:spPr>
        <p:txBody>
          <a:bodyPr/>
          <a:lstStyle>
            <a:lvl1pPr marL="0" indent="0">
              <a:buNone/>
              <a:defRPr>
                <a:latin typeface="Montserrat" pitchFamily="2" charset="77"/>
              </a:defRPr>
            </a:lvl1pPr>
          </a:lstStyle>
          <a:p>
            <a:endParaRPr lang="es-ES"/>
          </a:p>
        </p:txBody>
      </p:sp>
      <p:sp>
        <p:nvSpPr>
          <p:cNvPr id="16" name="Marcador de texto 2">
            <a:extLst>
              <a:ext uri="{FF2B5EF4-FFF2-40B4-BE49-F238E27FC236}">
                <a16:creationId xmlns:a16="http://schemas.microsoft.com/office/drawing/2014/main" id="{0C1F951D-5996-8C4D-B019-40553B33499B}"/>
              </a:ext>
            </a:extLst>
          </p:cNvPr>
          <p:cNvSpPr>
            <a:spLocks noGrp="1"/>
          </p:cNvSpPr>
          <p:nvPr>
            <p:ph type="body" sz="quarter" idx="19" hasCustomPrompt="1"/>
          </p:nvPr>
        </p:nvSpPr>
        <p:spPr>
          <a:xfrm>
            <a:off x="8887375" y="5267181"/>
            <a:ext cx="2555876" cy="358361"/>
          </a:xfrm>
          <a:prstGeom prst="rect">
            <a:avLst/>
          </a:prstGeom>
        </p:spPr>
        <p:txBody>
          <a:bodyPr/>
          <a:lstStyle>
            <a:lvl1pPr marL="0" indent="0" algn="l">
              <a:spcBef>
                <a:spcPts val="0"/>
              </a:spcBef>
              <a:buNone/>
              <a:defRPr sz="1600" b="0" i="0">
                <a:solidFill>
                  <a:schemeClr val="accent1"/>
                </a:solidFill>
                <a:latin typeface="Montserrat" pitchFamily="2" charset="77"/>
              </a:defRPr>
            </a:lvl1pPr>
          </a:lstStyle>
          <a:p>
            <a:pPr lvl="0"/>
            <a:r>
              <a:rPr lang="es-ES"/>
              <a:t>@</a:t>
            </a:r>
            <a:r>
              <a:rPr lang="es-ES" err="1"/>
              <a:t>twitterusername</a:t>
            </a:r>
            <a:endParaRPr lang="es-ES"/>
          </a:p>
        </p:txBody>
      </p:sp>
      <p:sp>
        <p:nvSpPr>
          <p:cNvPr id="18" name="Marcador de texto 14">
            <a:extLst>
              <a:ext uri="{FF2B5EF4-FFF2-40B4-BE49-F238E27FC236}">
                <a16:creationId xmlns:a16="http://schemas.microsoft.com/office/drawing/2014/main" id="{8EA8598F-1837-4D41-B648-3C9B58B99281}"/>
              </a:ext>
            </a:extLst>
          </p:cNvPr>
          <p:cNvSpPr>
            <a:spLocks noGrp="1"/>
          </p:cNvSpPr>
          <p:nvPr>
            <p:ph type="body" sz="quarter" idx="20" hasCustomPrompt="1"/>
          </p:nvPr>
        </p:nvSpPr>
        <p:spPr>
          <a:xfrm>
            <a:off x="8887377" y="3676652"/>
            <a:ext cx="2555875" cy="1351171"/>
          </a:xfrm>
          <a:prstGeom prst="rect">
            <a:avLst/>
          </a:prstGeom>
        </p:spPr>
        <p:txBody>
          <a:bodyPr/>
          <a:lstStyle>
            <a:lvl1pPr marL="0" indent="0">
              <a:buNone/>
              <a:defRPr sz="1200">
                <a:latin typeface="Montserrat" pitchFamily="2" charset="77"/>
              </a:defRPr>
            </a:lvl1pPr>
          </a:lstStyle>
          <a:p>
            <a:pPr lvl="0"/>
            <a:r>
              <a:rPr lang="es-ES" err="1"/>
              <a:t>Insert</a:t>
            </a:r>
            <a:r>
              <a:rPr lang="es-ES"/>
              <a:t> </a:t>
            </a:r>
            <a:r>
              <a:rPr lang="es-ES" err="1"/>
              <a:t>description</a:t>
            </a:r>
            <a:r>
              <a:rPr lang="es-ES"/>
              <a:t> </a:t>
            </a:r>
            <a:r>
              <a:rPr lang="es-ES" err="1"/>
              <a:t>here</a:t>
            </a:r>
            <a:endParaRPr lang="es-ES"/>
          </a:p>
        </p:txBody>
      </p:sp>
      <p:cxnSp>
        <p:nvCxnSpPr>
          <p:cNvPr id="19" name="Conector recto 18">
            <a:extLst>
              <a:ext uri="{FF2B5EF4-FFF2-40B4-BE49-F238E27FC236}">
                <a16:creationId xmlns:a16="http://schemas.microsoft.com/office/drawing/2014/main" id="{3F9DAB61-76A3-2E45-964D-0FB7E6EED351}"/>
              </a:ext>
            </a:extLst>
          </p:cNvPr>
          <p:cNvCxnSpPr/>
          <p:nvPr userDrawn="1"/>
        </p:nvCxnSpPr>
        <p:spPr>
          <a:xfrm>
            <a:off x="8984491" y="3001616"/>
            <a:ext cx="2279374" cy="0"/>
          </a:xfrm>
          <a:prstGeom prst="line">
            <a:avLst/>
          </a:prstGeom>
          <a:ln w="444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8210922"/>
      </p:ext>
    </p:extLst>
  </p:cSld>
  <p:clrMapOvr>
    <a:masterClrMapping/>
  </p:clrMapOvr>
  <p:extLst>
    <p:ext uri="{DCECCB84-F9BA-43D5-87BE-67443E8EF086}">
      <p15:sldGuideLst xmlns:p15="http://schemas.microsoft.com/office/powerpoint/2012/main">
        <p15:guide id="1" pos="3953"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05 Find Us Countries">
    <p:spTree>
      <p:nvGrpSpPr>
        <p:cNvPr id="1" name=""/>
        <p:cNvGrpSpPr/>
        <p:nvPr/>
      </p:nvGrpSpPr>
      <p:grpSpPr>
        <a:xfrm>
          <a:off x="0" y="0"/>
          <a:ext cx="0" cy="0"/>
          <a:chOff x="0" y="0"/>
          <a:chExt cx="0" cy="0"/>
        </a:xfrm>
      </p:grpSpPr>
      <p:pic>
        <p:nvPicPr>
          <p:cNvPr id="48" name="Graphic 24">
            <a:extLst>
              <a:ext uri="{FF2B5EF4-FFF2-40B4-BE49-F238E27FC236}">
                <a16:creationId xmlns:a16="http://schemas.microsoft.com/office/drawing/2014/main" id="{30677C0F-FA41-1E4F-8117-5514BE33C6E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360318" y="4917536"/>
            <a:ext cx="1225082" cy="1225082"/>
          </a:xfrm>
          <a:prstGeom prst="rect">
            <a:avLst/>
          </a:prstGeom>
        </p:spPr>
      </p:pic>
      <p:pic>
        <p:nvPicPr>
          <p:cNvPr id="49" name="Graphic 25">
            <a:extLst>
              <a:ext uri="{FF2B5EF4-FFF2-40B4-BE49-F238E27FC236}">
                <a16:creationId xmlns:a16="http://schemas.microsoft.com/office/drawing/2014/main" id="{DDC8BDB2-DF43-0245-A941-B27B87831B25}"/>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032820" y="2843797"/>
            <a:ext cx="1225082" cy="1225082"/>
          </a:xfrm>
          <a:prstGeom prst="rect">
            <a:avLst/>
          </a:prstGeom>
        </p:spPr>
      </p:pic>
      <p:pic>
        <p:nvPicPr>
          <p:cNvPr id="50" name="Graphic 26">
            <a:extLst>
              <a:ext uri="{FF2B5EF4-FFF2-40B4-BE49-F238E27FC236}">
                <a16:creationId xmlns:a16="http://schemas.microsoft.com/office/drawing/2014/main" id="{1CACDD87-C4E2-FB49-A06D-3620D0F2C830}"/>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993687" y="4917536"/>
            <a:ext cx="1225082" cy="1225082"/>
          </a:xfrm>
          <a:prstGeom prst="rect">
            <a:avLst/>
          </a:prstGeom>
        </p:spPr>
      </p:pic>
      <p:pic>
        <p:nvPicPr>
          <p:cNvPr id="51" name="Graphic 27">
            <a:extLst>
              <a:ext uri="{FF2B5EF4-FFF2-40B4-BE49-F238E27FC236}">
                <a16:creationId xmlns:a16="http://schemas.microsoft.com/office/drawing/2014/main" id="{9008B687-6251-E44A-A6A0-8EDF08B81C8C}"/>
              </a:ext>
            </a:extLst>
          </p:cNvPr>
          <p:cNvPicPr>
            <a:picLocks noChangeAspect="1"/>
          </p:cNvPicPr>
          <p:nvPr userDrawn="1"/>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360318" y="2843796"/>
            <a:ext cx="1225082" cy="1225082"/>
          </a:xfrm>
          <a:prstGeom prst="rect">
            <a:avLst/>
          </a:prstGeom>
        </p:spPr>
      </p:pic>
      <p:pic>
        <p:nvPicPr>
          <p:cNvPr id="52" name="Graphic 28">
            <a:extLst>
              <a:ext uri="{FF2B5EF4-FFF2-40B4-BE49-F238E27FC236}">
                <a16:creationId xmlns:a16="http://schemas.microsoft.com/office/drawing/2014/main" id="{F4784488-4A69-7548-AB18-87749652B288}"/>
              </a:ext>
            </a:extLst>
          </p:cNvPr>
          <p:cNvPicPr>
            <a:picLocks noChangeAspect="1"/>
          </p:cNvPicPr>
          <p:nvPr userDrawn="1"/>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364941" y="868680"/>
            <a:ext cx="1225082" cy="1225082"/>
          </a:xfrm>
          <a:prstGeom prst="rect">
            <a:avLst/>
          </a:prstGeom>
        </p:spPr>
      </p:pic>
      <p:pic>
        <p:nvPicPr>
          <p:cNvPr id="53" name="Graphic 37">
            <a:extLst>
              <a:ext uri="{FF2B5EF4-FFF2-40B4-BE49-F238E27FC236}">
                <a16:creationId xmlns:a16="http://schemas.microsoft.com/office/drawing/2014/main" id="{8C3FA1EB-9AEF-3247-987B-35892B9E3CAA}"/>
              </a:ext>
            </a:extLst>
          </p:cNvPr>
          <p:cNvPicPr>
            <a:picLocks noChangeAspect="1"/>
          </p:cNvPicPr>
          <p:nvPr userDrawn="1"/>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998311" y="867492"/>
            <a:ext cx="1225082" cy="1225082"/>
          </a:xfrm>
          <a:prstGeom prst="rect">
            <a:avLst/>
          </a:prstGeom>
        </p:spPr>
      </p:pic>
      <p:sp>
        <p:nvSpPr>
          <p:cNvPr id="6" name="CuadroTexto 5">
            <a:extLst>
              <a:ext uri="{FF2B5EF4-FFF2-40B4-BE49-F238E27FC236}">
                <a16:creationId xmlns:a16="http://schemas.microsoft.com/office/drawing/2014/main" id="{232EE5EE-6F75-8C46-B9E5-DF9202E45B30}"/>
              </a:ext>
            </a:extLst>
          </p:cNvPr>
          <p:cNvSpPr txBox="1"/>
          <p:nvPr userDrawn="1"/>
        </p:nvSpPr>
        <p:spPr>
          <a:xfrm>
            <a:off x="6993687" y="2130061"/>
            <a:ext cx="1225080" cy="246221"/>
          </a:xfrm>
          <a:prstGeom prst="rect">
            <a:avLst/>
          </a:prstGeom>
          <a:noFill/>
        </p:spPr>
        <p:txBody>
          <a:bodyPr wrap="square" rtlCol="0">
            <a:spAutoFit/>
          </a:bodyPr>
          <a:lstStyle/>
          <a:p>
            <a:pPr algn="ctr"/>
            <a:r>
              <a:rPr lang="es-ES" sz="1000" b="1" i="0">
                <a:latin typeface="Montserrat" pitchFamily="2" charset="77"/>
              </a:rPr>
              <a:t>SPAIN</a:t>
            </a:r>
          </a:p>
        </p:txBody>
      </p:sp>
      <p:sp>
        <p:nvSpPr>
          <p:cNvPr id="54" name="CuadroTexto 53">
            <a:extLst>
              <a:ext uri="{FF2B5EF4-FFF2-40B4-BE49-F238E27FC236}">
                <a16:creationId xmlns:a16="http://schemas.microsoft.com/office/drawing/2014/main" id="{C1EF6B0B-6258-F248-8A94-9B542433C556}"/>
              </a:ext>
            </a:extLst>
          </p:cNvPr>
          <p:cNvSpPr txBox="1"/>
          <p:nvPr userDrawn="1"/>
        </p:nvSpPr>
        <p:spPr>
          <a:xfrm>
            <a:off x="9360317" y="2130061"/>
            <a:ext cx="1225080" cy="246221"/>
          </a:xfrm>
          <a:prstGeom prst="rect">
            <a:avLst/>
          </a:prstGeom>
          <a:noFill/>
        </p:spPr>
        <p:txBody>
          <a:bodyPr wrap="square" rtlCol="0">
            <a:spAutoFit/>
          </a:bodyPr>
          <a:lstStyle/>
          <a:p>
            <a:pPr algn="ctr"/>
            <a:r>
              <a:rPr lang="es-ES" sz="1000" b="1" i="0">
                <a:latin typeface="Montserrat" pitchFamily="2" charset="77"/>
              </a:rPr>
              <a:t>USA</a:t>
            </a:r>
          </a:p>
        </p:txBody>
      </p:sp>
      <p:sp>
        <p:nvSpPr>
          <p:cNvPr id="55" name="CuadroTexto 54">
            <a:extLst>
              <a:ext uri="{FF2B5EF4-FFF2-40B4-BE49-F238E27FC236}">
                <a16:creationId xmlns:a16="http://schemas.microsoft.com/office/drawing/2014/main" id="{ADB8E67B-1E61-7349-B303-11E10D1465CD}"/>
              </a:ext>
            </a:extLst>
          </p:cNvPr>
          <p:cNvSpPr txBox="1"/>
          <p:nvPr userDrawn="1"/>
        </p:nvSpPr>
        <p:spPr>
          <a:xfrm>
            <a:off x="7032818" y="4088745"/>
            <a:ext cx="1325243" cy="246221"/>
          </a:xfrm>
          <a:prstGeom prst="rect">
            <a:avLst/>
          </a:prstGeom>
          <a:noFill/>
        </p:spPr>
        <p:txBody>
          <a:bodyPr wrap="square" rtlCol="0">
            <a:spAutoFit/>
          </a:bodyPr>
          <a:lstStyle/>
          <a:p>
            <a:pPr algn="ctr"/>
            <a:r>
              <a:rPr lang="es-ES" sz="1000" b="1" i="0">
                <a:latin typeface="Montserrat" pitchFamily="2" charset="77"/>
              </a:rPr>
              <a:t>UAE</a:t>
            </a:r>
          </a:p>
        </p:txBody>
      </p:sp>
      <p:sp>
        <p:nvSpPr>
          <p:cNvPr id="58" name="CuadroTexto 57">
            <a:extLst>
              <a:ext uri="{FF2B5EF4-FFF2-40B4-BE49-F238E27FC236}">
                <a16:creationId xmlns:a16="http://schemas.microsoft.com/office/drawing/2014/main" id="{3E99A6FB-CB56-2B49-8F99-2330C6A2D595}"/>
              </a:ext>
            </a:extLst>
          </p:cNvPr>
          <p:cNvSpPr txBox="1"/>
          <p:nvPr userDrawn="1"/>
        </p:nvSpPr>
        <p:spPr>
          <a:xfrm>
            <a:off x="6972252" y="6168118"/>
            <a:ext cx="1260926" cy="246221"/>
          </a:xfrm>
          <a:prstGeom prst="rect">
            <a:avLst/>
          </a:prstGeom>
          <a:noFill/>
        </p:spPr>
        <p:txBody>
          <a:bodyPr wrap="square" rtlCol="0">
            <a:spAutoFit/>
          </a:bodyPr>
          <a:lstStyle/>
          <a:p>
            <a:pPr algn="ctr"/>
            <a:r>
              <a:rPr lang="es-ES" sz="1000" b="1" i="0">
                <a:latin typeface="Montserrat" pitchFamily="2" charset="77"/>
              </a:rPr>
              <a:t>GERMANY</a:t>
            </a:r>
          </a:p>
        </p:txBody>
      </p:sp>
      <p:sp>
        <p:nvSpPr>
          <p:cNvPr id="61" name="CuadroTexto 60">
            <a:extLst>
              <a:ext uri="{FF2B5EF4-FFF2-40B4-BE49-F238E27FC236}">
                <a16:creationId xmlns:a16="http://schemas.microsoft.com/office/drawing/2014/main" id="{8175E88F-082B-B94A-868B-F379549A5E68}"/>
              </a:ext>
            </a:extLst>
          </p:cNvPr>
          <p:cNvSpPr txBox="1"/>
          <p:nvPr userDrawn="1"/>
        </p:nvSpPr>
        <p:spPr>
          <a:xfrm>
            <a:off x="9360317" y="6168118"/>
            <a:ext cx="1225080" cy="246221"/>
          </a:xfrm>
          <a:prstGeom prst="rect">
            <a:avLst/>
          </a:prstGeom>
          <a:noFill/>
        </p:spPr>
        <p:txBody>
          <a:bodyPr wrap="square" rtlCol="0">
            <a:spAutoFit/>
          </a:bodyPr>
          <a:lstStyle/>
          <a:p>
            <a:pPr algn="ctr"/>
            <a:r>
              <a:rPr lang="es-ES" sz="1000" b="1" i="0">
                <a:latin typeface="Montserrat" pitchFamily="2" charset="77"/>
              </a:rPr>
              <a:t>NETHERLANDS</a:t>
            </a:r>
          </a:p>
        </p:txBody>
      </p:sp>
      <p:sp>
        <p:nvSpPr>
          <p:cNvPr id="64" name="CuadroTexto 63">
            <a:extLst>
              <a:ext uri="{FF2B5EF4-FFF2-40B4-BE49-F238E27FC236}">
                <a16:creationId xmlns:a16="http://schemas.microsoft.com/office/drawing/2014/main" id="{87C8C869-FDE5-0A44-88C9-F8EE2CCAD504}"/>
              </a:ext>
            </a:extLst>
          </p:cNvPr>
          <p:cNvSpPr txBox="1"/>
          <p:nvPr userDrawn="1"/>
        </p:nvSpPr>
        <p:spPr>
          <a:xfrm>
            <a:off x="9360317" y="4144036"/>
            <a:ext cx="1225080" cy="400110"/>
          </a:xfrm>
          <a:prstGeom prst="rect">
            <a:avLst/>
          </a:prstGeom>
          <a:noFill/>
        </p:spPr>
        <p:txBody>
          <a:bodyPr wrap="square" rtlCol="0">
            <a:spAutoFit/>
          </a:bodyPr>
          <a:lstStyle/>
          <a:p>
            <a:pPr algn="ctr"/>
            <a:r>
              <a:rPr lang="es-ES" sz="1000" b="1" i="0">
                <a:latin typeface="Montserrat" pitchFamily="2" charset="77"/>
              </a:rPr>
              <a:t>UNITED KINGDOM</a:t>
            </a:r>
          </a:p>
        </p:txBody>
      </p:sp>
      <p:sp>
        <p:nvSpPr>
          <p:cNvPr id="16" name="CuadroTexto 23">
            <a:extLst>
              <a:ext uri="{FF2B5EF4-FFF2-40B4-BE49-F238E27FC236}">
                <a16:creationId xmlns:a16="http://schemas.microsoft.com/office/drawing/2014/main" id="{C90AC15D-37DA-F84D-945C-1B50B676D675}"/>
              </a:ext>
            </a:extLst>
          </p:cNvPr>
          <p:cNvSpPr txBox="1"/>
          <p:nvPr userDrawn="1"/>
        </p:nvSpPr>
        <p:spPr>
          <a:xfrm>
            <a:off x="900000" y="1152000"/>
            <a:ext cx="3920514" cy="1334533"/>
          </a:xfrm>
          <a:prstGeom prst="rect">
            <a:avLst/>
          </a:prstGeom>
          <a:noFill/>
        </p:spPr>
        <p:txBody>
          <a:bodyPr wrap="square" lIns="0" tIns="0" rIns="0" bIns="0" rtlCol="0">
            <a:spAutoFit/>
          </a:bodyPr>
          <a:lstStyle/>
          <a:p>
            <a:pPr marL="0" indent="0">
              <a:lnSpc>
                <a:spcPct val="80000"/>
              </a:lnSpc>
              <a:tabLst/>
            </a:pPr>
            <a:r>
              <a:rPr lang="es-ES" sz="5400" b="1" i="0">
                <a:latin typeface="Montserrat" pitchFamily="2" charset="77"/>
              </a:rPr>
              <a:t>You can</a:t>
            </a:r>
          </a:p>
          <a:p>
            <a:pPr marL="0" indent="0">
              <a:lnSpc>
                <a:spcPct val="80000"/>
              </a:lnSpc>
              <a:tabLst/>
            </a:pPr>
            <a:r>
              <a:rPr lang="es-ES" sz="5400" b="1" i="0">
                <a:solidFill>
                  <a:schemeClr val="accent1"/>
                </a:solidFill>
                <a:latin typeface="Montserrat" pitchFamily="2" charset="77"/>
              </a:rPr>
              <a:t>find us</a:t>
            </a:r>
          </a:p>
        </p:txBody>
      </p:sp>
    </p:spTree>
    <p:extLst>
      <p:ext uri="{BB962C8B-B14F-4D97-AF65-F5344CB8AC3E}">
        <p14:creationId xmlns:p14="http://schemas.microsoft.com/office/powerpoint/2010/main" val="203039455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04 Agenda">
    <p:spTree>
      <p:nvGrpSpPr>
        <p:cNvPr id="1" name=""/>
        <p:cNvGrpSpPr/>
        <p:nvPr/>
      </p:nvGrpSpPr>
      <p:grpSpPr>
        <a:xfrm>
          <a:off x="0" y="0"/>
          <a:ext cx="0" cy="0"/>
          <a:chOff x="0" y="0"/>
          <a:chExt cx="0" cy="0"/>
        </a:xfrm>
      </p:grpSpPr>
      <p:cxnSp>
        <p:nvCxnSpPr>
          <p:cNvPr id="41" name="Straight Connector 40">
            <a:extLst>
              <a:ext uri="{FF2B5EF4-FFF2-40B4-BE49-F238E27FC236}">
                <a16:creationId xmlns:a16="http://schemas.microsoft.com/office/drawing/2014/main" id="{45F908D5-DF25-5C49-9C34-A0B0B14FE331}"/>
              </a:ext>
            </a:extLst>
          </p:cNvPr>
          <p:cNvCxnSpPr/>
          <p:nvPr userDrawn="1"/>
        </p:nvCxnSpPr>
        <p:spPr>
          <a:xfrm>
            <a:off x="6996734" y="2699132"/>
            <a:ext cx="0" cy="4181959"/>
          </a:xfrm>
          <a:prstGeom prst="line">
            <a:avLst/>
          </a:prstGeom>
          <a:ln>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sp>
        <p:nvSpPr>
          <p:cNvPr id="42" name="Picture Placeholder 1">
            <a:extLst>
              <a:ext uri="{FF2B5EF4-FFF2-40B4-BE49-F238E27FC236}">
                <a16:creationId xmlns:a16="http://schemas.microsoft.com/office/drawing/2014/main" id="{6854F89D-93F8-5E45-9FEE-B0438A140111}"/>
              </a:ext>
            </a:extLst>
          </p:cNvPr>
          <p:cNvSpPr>
            <a:spLocks noGrp="1"/>
          </p:cNvSpPr>
          <p:nvPr>
            <p:ph type="pic" sz="quarter" idx="12"/>
          </p:nvPr>
        </p:nvSpPr>
        <p:spPr>
          <a:xfrm>
            <a:off x="0" y="2699132"/>
            <a:ext cx="5188945" cy="4158867"/>
          </a:xfrm>
          <a:prstGeom prst="rect">
            <a:avLst/>
          </a:prstGeom>
        </p:spPr>
        <p:txBody>
          <a:bodyPr/>
          <a:lstStyle>
            <a:lvl1pPr>
              <a:defRPr>
                <a:latin typeface="Montserrat" pitchFamily="2" charset="77"/>
              </a:defRPr>
            </a:lvl1pPr>
          </a:lstStyle>
          <a:p>
            <a:endParaRPr lang="en-ES"/>
          </a:p>
        </p:txBody>
      </p:sp>
      <p:sp>
        <p:nvSpPr>
          <p:cNvPr id="44" name="Text Placeholder 43">
            <a:extLst>
              <a:ext uri="{FF2B5EF4-FFF2-40B4-BE49-F238E27FC236}">
                <a16:creationId xmlns:a16="http://schemas.microsoft.com/office/drawing/2014/main" id="{3E796C81-E853-674E-B6D3-240086384733}"/>
              </a:ext>
            </a:extLst>
          </p:cNvPr>
          <p:cNvSpPr>
            <a:spLocks noGrp="1"/>
          </p:cNvSpPr>
          <p:nvPr>
            <p:ph type="body" sz="quarter" idx="13" hasCustomPrompt="1"/>
          </p:nvPr>
        </p:nvSpPr>
        <p:spPr>
          <a:xfrm>
            <a:off x="7086601" y="1850546"/>
            <a:ext cx="2265712" cy="370175"/>
          </a:xfrm>
          <a:prstGeom prst="rect">
            <a:avLst/>
          </a:prstGeom>
        </p:spPr>
        <p:txBody>
          <a:bodyPr lIns="0" tIns="0" rIns="0" bIns="0"/>
          <a:lstStyle>
            <a:lvl1pPr marL="0" indent="0">
              <a:spcBef>
                <a:spcPts val="0"/>
              </a:spcBef>
              <a:buNone/>
              <a:defRPr sz="2400" b="1" i="0">
                <a:latin typeface="Montserrat" pitchFamily="2" charset="77"/>
              </a:defRPr>
            </a:lvl1pPr>
          </a:lstStyle>
          <a:p>
            <a:pPr lvl="0"/>
            <a:r>
              <a:rPr lang="en-GB"/>
              <a:t>January 23</a:t>
            </a:r>
            <a:endParaRPr lang="en-ES"/>
          </a:p>
        </p:txBody>
      </p:sp>
      <p:sp>
        <p:nvSpPr>
          <p:cNvPr id="45" name="Text Placeholder 43">
            <a:extLst>
              <a:ext uri="{FF2B5EF4-FFF2-40B4-BE49-F238E27FC236}">
                <a16:creationId xmlns:a16="http://schemas.microsoft.com/office/drawing/2014/main" id="{5F8FDC35-B38C-F949-924C-EC91996C2989}"/>
              </a:ext>
            </a:extLst>
          </p:cNvPr>
          <p:cNvSpPr>
            <a:spLocks noGrp="1"/>
          </p:cNvSpPr>
          <p:nvPr>
            <p:ph type="body" sz="quarter" idx="14" hasCustomPrompt="1"/>
          </p:nvPr>
        </p:nvSpPr>
        <p:spPr>
          <a:xfrm>
            <a:off x="7086601" y="2897766"/>
            <a:ext cx="4049712" cy="296256"/>
          </a:xfrm>
          <a:prstGeom prst="rect">
            <a:avLst/>
          </a:prstGeom>
        </p:spPr>
        <p:txBody>
          <a:bodyPr lIns="0" tIns="0" rIns="0" bIns="0"/>
          <a:lstStyle>
            <a:lvl1pPr marL="0" indent="0">
              <a:spcBef>
                <a:spcPts val="0"/>
              </a:spcBef>
              <a:buNone/>
              <a:defRPr sz="1400" b="1" i="0">
                <a:latin typeface="Montserrat" pitchFamily="2" charset="77"/>
              </a:defRPr>
            </a:lvl1pPr>
          </a:lstStyle>
          <a:p>
            <a:pPr lvl="0"/>
            <a:r>
              <a:rPr lang="en-GB" err="1"/>
              <a:t>Dealy</a:t>
            </a:r>
            <a:r>
              <a:rPr lang="en-GB"/>
              <a:t> team state up</a:t>
            </a:r>
            <a:endParaRPr lang="en-ES"/>
          </a:p>
        </p:txBody>
      </p:sp>
      <p:sp>
        <p:nvSpPr>
          <p:cNvPr id="46" name="Text Placeholder 43">
            <a:extLst>
              <a:ext uri="{FF2B5EF4-FFF2-40B4-BE49-F238E27FC236}">
                <a16:creationId xmlns:a16="http://schemas.microsoft.com/office/drawing/2014/main" id="{45150466-F5DB-7F4B-BA2E-D749A1F6E485}"/>
              </a:ext>
            </a:extLst>
          </p:cNvPr>
          <p:cNvSpPr>
            <a:spLocks noGrp="1"/>
          </p:cNvSpPr>
          <p:nvPr>
            <p:ph type="body" sz="quarter" idx="15" hasCustomPrompt="1"/>
          </p:nvPr>
        </p:nvSpPr>
        <p:spPr>
          <a:xfrm>
            <a:off x="7086600" y="3231874"/>
            <a:ext cx="4049705" cy="197126"/>
          </a:xfrm>
          <a:prstGeom prst="rect">
            <a:avLst/>
          </a:prstGeom>
        </p:spPr>
        <p:txBody>
          <a:bodyPr lIns="0" tIns="0" rIns="0" bIns="0"/>
          <a:lstStyle>
            <a:lvl1pPr marL="0" indent="0">
              <a:spcBef>
                <a:spcPts val="0"/>
              </a:spcBef>
              <a:buNone/>
              <a:defRPr sz="1200" b="0" i="0">
                <a:solidFill>
                  <a:schemeClr val="tx1"/>
                </a:solidFill>
                <a:latin typeface="Montserrat Light" pitchFamily="2" charset="77"/>
              </a:defRPr>
            </a:lvl1pPr>
          </a:lstStyle>
          <a:p>
            <a:pPr lvl="0"/>
            <a:r>
              <a:rPr lang="en-GB"/>
              <a:t>Meeting Room A</a:t>
            </a:r>
            <a:endParaRPr lang="en-ES"/>
          </a:p>
        </p:txBody>
      </p:sp>
      <p:sp>
        <p:nvSpPr>
          <p:cNvPr id="47" name="Text Placeholder 43">
            <a:extLst>
              <a:ext uri="{FF2B5EF4-FFF2-40B4-BE49-F238E27FC236}">
                <a16:creationId xmlns:a16="http://schemas.microsoft.com/office/drawing/2014/main" id="{3A5A1D1C-045D-9346-BD07-DDDC94E36C58}"/>
              </a:ext>
            </a:extLst>
          </p:cNvPr>
          <p:cNvSpPr>
            <a:spLocks noGrp="1"/>
          </p:cNvSpPr>
          <p:nvPr>
            <p:ph type="body" sz="quarter" idx="16" hasCustomPrompt="1"/>
          </p:nvPr>
        </p:nvSpPr>
        <p:spPr>
          <a:xfrm>
            <a:off x="5750171" y="2897766"/>
            <a:ext cx="1079500" cy="296256"/>
          </a:xfrm>
          <a:prstGeom prst="rect">
            <a:avLst/>
          </a:prstGeom>
        </p:spPr>
        <p:txBody>
          <a:bodyPr lIns="0" tIns="0" rIns="0" bIns="0"/>
          <a:lstStyle>
            <a:lvl1pPr marL="0" indent="0">
              <a:spcBef>
                <a:spcPts val="0"/>
              </a:spcBef>
              <a:buNone/>
              <a:defRPr sz="1100" b="1" i="0">
                <a:latin typeface="Montserrat" pitchFamily="2" charset="77"/>
              </a:defRPr>
            </a:lvl1pPr>
          </a:lstStyle>
          <a:p>
            <a:pPr lvl="0"/>
            <a:r>
              <a:rPr lang="en-GB"/>
              <a:t>09:10 – 09:30</a:t>
            </a:r>
            <a:endParaRPr lang="en-ES"/>
          </a:p>
        </p:txBody>
      </p:sp>
      <p:sp>
        <p:nvSpPr>
          <p:cNvPr id="48" name="Text Placeholder 43">
            <a:extLst>
              <a:ext uri="{FF2B5EF4-FFF2-40B4-BE49-F238E27FC236}">
                <a16:creationId xmlns:a16="http://schemas.microsoft.com/office/drawing/2014/main" id="{44882592-C77C-9748-B762-59BB08B27042}"/>
              </a:ext>
            </a:extLst>
          </p:cNvPr>
          <p:cNvSpPr>
            <a:spLocks noGrp="1"/>
          </p:cNvSpPr>
          <p:nvPr>
            <p:ph type="body" sz="quarter" idx="17" hasCustomPrompt="1"/>
          </p:nvPr>
        </p:nvSpPr>
        <p:spPr>
          <a:xfrm>
            <a:off x="7086601" y="3909462"/>
            <a:ext cx="4049712" cy="296256"/>
          </a:xfrm>
          <a:prstGeom prst="rect">
            <a:avLst/>
          </a:prstGeom>
        </p:spPr>
        <p:txBody>
          <a:bodyPr lIns="0" tIns="0" rIns="0" bIns="0"/>
          <a:lstStyle>
            <a:lvl1pPr marL="0" indent="0">
              <a:spcBef>
                <a:spcPts val="0"/>
              </a:spcBef>
              <a:buNone/>
              <a:defRPr sz="1400" b="1" i="0">
                <a:latin typeface="Montserrat" pitchFamily="2" charset="77"/>
              </a:defRPr>
            </a:lvl1pPr>
          </a:lstStyle>
          <a:p>
            <a:pPr lvl="0"/>
            <a:r>
              <a:rPr lang="en-GB"/>
              <a:t>Welcome Message</a:t>
            </a:r>
            <a:endParaRPr lang="en-ES"/>
          </a:p>
        </p:txBody>
      </p:sp>
      <p:sp>
        <p:nvSpPr>
          <p:cNvPr id="49" name="Text Placeholder 43">
            <a:extLst>
              <a:ext uri="{FF2B5EF4-FFF2-40B4-BE49-F238E27FC236}">
                <a16:creationId xmlns:a16="http://schemas.microsoft.com/office/drawing/2014/main" id="{D88E4B50-7526-594F-8E8D-1E61BC5EF28D}"/>
              </a:ext>
            </a:extLst>
          </p:cNvPr>
          <p:cNvSpPr>
            <a:spLocks noGrp="1"/>
          </p:cNvSpPr>
          <p:nvPr>
            <p:ph type="body" sz="quarter" idx="18" hasCustomPrompt="1"/>
          </p:nvPr>
        </p:nvSpPr>
        <p:spPr>
          <a:xfrm>
            <a:off x="7086600" y="4243570"/>
            <a:ext cx="4049705" cy="197126"/>
          </a:xfrm>
          <a:prstGeom prst="rect">
            <a:avLst/>
          </a:prstGeom>
        </p:spPr>
        <p:txBody>
          <a:bodyPr lIns="0" tIns="0" rIns="0" bIns="0"/>
          <a:lstStyle>
            <a:lvl1pPr marL="0" indent="0">
              <a:spcBef>
                <a:spcPts val="0"/>
              </a:spcBef>
              <a:buNone/>
              <a:defRPr sz="1200" b="0" i="0">
                <a:solidFill>
                  <a:schemeClr val="tx1"/>
                </a:solidFill>
                <a:latin typeface="Montserrat Light" pitchFamily="2" charset="77"/>
              </a:defRPr>
            </a:lvl1pPr>
          </a:lstStyle>
          <a:p>
            <a:pPr lvl="0"/>
            <a:r>
              <a:rPr lang="en-GB"/>
              <a:t>Meeting Room B</a:t>
            </a:r>
            <a:endParaRPr lang="en-ES"/>
          </a:p>
        </p:txBody>
      </p:sp>
      <p:sp>
        <p:nvSpPr>
          <p:cNvPr id="50" name="Text Placeholder 43">
            <a:extLst>
              <a:ext uri="{FF2B5EF4-FFF2-40B4-BE49-F238E27FC236}">
                <a16:creationId xmlns:a16="http://schemas.microsoft.com/office/drawing/2014/main" id="{F4E79C85-01D0-D843-9AD3-9ADF71CFB0D4}"/>
              </a:ext>
            </a:extLst>
          </p:cNvPr>
          <p:cNvSpPr>
            <a:spLocks noGrp="1"/>
          </p:cNvSpPr>
          <p:nvPr>
            <p:ph type="body" sz="quarter" idx="19" hasCustomPrompt="1"/>
          </p:nvPr>
        </p:nvSpPr>
        <p:spPr>
          <a:xfrm>
            <a:off x="5750171" y="3906176"/>
            <a:ext cx="1079500" cy="296256"/>
          </a:xfrm>
          <a:prstGeom prst="rect">
            <a:avLst/>
          </a:prstGeom>
        </p:spPr>
        <p:txBody>
          <a:bodyPr lIns="0" tIns="0" rIns="0" bIns="0"/>
          <a:lstStyle>
            <a:lvl1pPr marL="0" indent="0">
              <a:spcBef>
                <a:spcPts val="0"/>
              </a:spcBef>
              <a:buNone/>
              <a:defRPr sz="1100" b="1" i="0">
                <a:latin typeface="Montserrat" pitchFamily="2" charset="77"/>
              </a:defRPr>
            </a:lvl1pPr>
          </a:lstStyle>
          <a:p>
            <a:pPr lvl="0"/>
            <a:r>
              <a:rPr lang="en-GB"/>
              <a:t>09:10 – 09:30</a:t>
            </a:r>
            <a:endParaRPr lang="en-ES"/>
          </a:p>
        </p:txBody>
      </p:sp>
      <p:sp>
        <p:nvSpPr>
          <p:cNvPr id="51" name="Text Placeholder 43">
            <a:extLst>
              <a:ext uri="{FF2B5EF4-FFF2-40B4-BE49-F238E27FC236}">
                <a16:creationId xmlns:a16="http://schemas.microsoft.com/office/drawing/2014/main" id="{6ED40B48-509D-8248-BA2C-32E6C3EA5EDB}"/>
              </a:ext>
            </a:extLst>
          </p:cNvPr>
          <p:cNvSpPr>
            <a:spLocks noGrp="1"/>
          </p:cNvSpPr>
          <p:nvPr>
            <p:ph type="body" sz="quarter" idx="20" hasCustomPrompt="1"/>
          </p:nvPr>
        </p:nvSpPr>
        <p:spPr>
          <a:xfrm>
            <a:off x="7086601" y="4911301"/>
            <a:ext cx="4049712" cy="296256"/>
          </a:xfrm>
          <a:prstGeom prst="rect">
            <a:avLst/>
          </a:prstGeom>
        </p:spPr>
        <p:txBody>
          <a:bodyPr lIns="0" tIns="0" rIns="0" bIns="0"/>
          <a:lstStyle>
            <a:lvl1pPr marL="0" indent="0">
              <a:spcBef>
                <a:spcPts val="0"/>
              </a:spcBef>
              <a:buNone/>
              <a:defRPr sz="1400" b="1" i="0">
                <a:latin typeface="Montserrat" pitchFamily="2" charset="77"/>
              </a:defRPr>
            </a:lvl1pPr>
          </a:lstStyle>
          <a:p>
            <a:pPr lvl="0"/>
            <a:r>
              <a:rPr lang="en-GB"/>
              <a:t>About Us</a:t>
            </a:r>
            <a:endParaRPr lang="en-ES"/>
          </a:p>
        </p:txBody>
      </p:sp>
      <p:sp>
        <p:nvSpPr>
          <p:cNvPr id="52" name="Text Placeholder 43">
            <a:extLst>
              <a:ext uri="{FF2B5EF4-FFF2-40B4-BE49-F238E27FC236}">
                <a16:creationId xmlns:a16="http://schemas.microsoft.com/office/drawing/2014/main" id="{9F61D71D-BB15-AF46-842E-A8B1FB6AC9F8}"/>
              </a:ext>
            </a:extLst>
          </p:cNvPr>
          <p:cNvSpPr>
            <a:spLocks noGrp="1"/>
          </p:cNvSpPr>
          <p:nvPr>
            <p:ph type="body" sz="quarter" idx="21" hasCustomPrompt="1"/>
          </p:nvPr>
        </p:nvSpPr>
        <p:spPr>
          <a:xfrm>
            <a:off x="7086600" y="5245409"/>
            <a:ext cx="4049705" cy="197126"/>
          </a:xfrm>
          <a:prstGeom prst="rect">
            <a:avLst/>
          </a:prstGeom>
        </p:spPr>
        <p:txBody>
          <a:bodyPr lIns="0" tIns="0" rIns="0" bIns="0"/>
          <a:lstStyle>
            <a:lvl1pPr marL="0" indent="0">
              <a:spcBef>
                <a:spcPts val="0"/>
              </a:spcBef>
              <a:buNone/>
              <a:defRPr sz="1200" b="0" i="0">
                <a:solidFill>
                  <a:schemeClr val="tx1"/>
                </a:solidFill>
                <a:latin typeface="Montserrat Light" pitchFamily="2" charset="77"/>
              </a:defRPr>
            </a:lvl1pPr>
          </a:lstStyle>
          <a:p>
            <a:pPr lvl="0"/>
            <a:r>
              <a:rPr lang="en-GB"/>
              <a:t>Meeting Room C</a:t>
            </a:r>
            <a:endParaRPr lang="en-ES"/>
          </a:p>
        </p:txBody>
      </p:sp>
      <p:sp>
        <p:nvSpPr>
          <p:cNvPr id="53" name="Text Placeholder 43">
            <a:extLst>
              <a:ext uri="{FF2B5EF4-FFF2-40B4-BE49-F238E27FC236}">
                <a16:creationId xmlns:a16="http://schemas.microsoft.com/office/drawing/2014/main" id="{79291BE7-6E7D-E64A-AC9D-7B11277158FB}"/>
              </a:ext>
            </a:extLst>
          </p:cNvPr>
          <p:cNvSpPr>
            <a:spLocks noGrp="1"/>
          </p:cNvSpPr>
          <p:nvPr>
            <p:ph type="body" sz="quarter" idx="22" hasCustomPrompt="1"/>
          </p:nvPr>
        </p:nvSpPr>
        <p:spPr>
          <a:xfrm>
            <a:off x="5750171" y="4914586"/>
            <a:ext cx="1079500" cy="296256"/>
          </a:xfrm>
          <a:prstGeom prst="rect">
            <a:avLst/>
          </a:prstGeom>
        </p:spPr>
        <p:txBody>
          <a:bodyPr lIns="0" tIns="0" rIns="0" bIns="0"/>
          <a:lstStyle>
            <a:lvl1pPr marL="0" indent="0">
              <a:spcBef>
                <a:spcPts val="0"/>
              </a:spcBef>
              <a:buNone/>
              <a:defRPr sz="1100" b="1" i="0">
                <a:latin typeface="Montserrat" pitchFamily="2" charset="77"/>
              </a:defRPr>
            </a:lvl1pPr>
          </a:lstStyle>
          <a:p>
            <a:pPr lvl="0"/>
            <a:r>
              <a:rPr lang="en-GB"/>
              <a:t>09:10 – 09:30</a:t>
            </a:r>
            <a:endParaRPr lang="en-ES"/>
          </a:p>
        </p:txBody>
      </p:sp>
      <p:sp>
        <p:nvSpPr>
          <p:cNvPr id="54" name="Text Placeholder 43">
            <a:extLst>
              <a:ext uri="{FF2B5EF4-FFF2-40B4-BE49-F238E27FC236}">
                <a16:creationId xmlns:a16="http://schemas.microsoft.com/office/drawing/2014/main" id="{5A6B35DE-0AB2-A647-A387-59A949C824DC}"/>
              </a:ext>
            </a:extLst>
          </p:cNvPr>
          <p:cNvSpPr>
            <a:spLocks noGrp="1"/>
          </p:cNvSpPr>
          <p:nvPr>
            <p:ph type="body" sz="quarter" idx="23" hasCustomPrompt="1"/>
          </p:nvPr>
        </p:nvSpPr>
        <p:spPr>
          <a:xfrm>
            <a:off x="7086601" y="5922997"/>
            <a:ext cx="4049712" cy="296256"/>
          </a:xfrm>
          <a:prstGeom prst="rect">
            <a:avLst/>
          </a:prstGeom>
        </p:spPr>
        <p:txBody>
          <a:bodyPr lIns="0" tIns="0" rIns="0" bIns="0"/>
          <a:lstStyle>
            <a:lvl1pPr marL="0" indent="0">
              <a:spcBef>
                <a:spcPts val="0"/>
              </a:spcBef>
              <a:buNone/>
              <a:defRPr sz="1400" b="1" i="0">
                <a:latin typeface="Montserrat" pitchFamily="2" charset="77"/>
              </a:defRPr>
            </a:lvl1pPr>
          </a:lstStyle>
          <a:p>
            <a:pPr lvl="0"/>
            <a:r>
              <a:rPr lang="en-GB"/>
              <a:t>Services</a:t>
            </a:r>
            <a:endParaRPr lang="en-ES"/>
          </a:p>
        </p:txBody>
      </p:sp>
      <p:sp>
        <p:nvSpPr>
          <p:cNvPr id="55" name="Text Placeholder 43">
            <a:extLst>
              <a:ext uri="{FF2B5EF4-FFF2-40B4-BE49-F238E27FC236}">
                <a16:creationId xmlns:a16="http://schemas.microsoft.com/office/drawing/2014/main" id="{3759879C-7BF5-284C-8FE6-F2C54B8E7359}"/>
              </a:ext>
            </a:extLst>
          </p:cNvPr>
          <p:cNvSpPr>
            <a:spLocks noGrp="1"/>
          </p:cNvSpPr>
          <p:nvPr>
            <p:ph type="body" sz="quarter" idx="24" hasCustomPrompt="1"/>
          </p:nvPr>
        </p:nvSpPr>
        <p:spPr>
          <a:xfrm>
            <a:off x="7086600" y="6257105"/>
            <a:ext cx="4049705" cy="197126"/>
          </a:xfrm>
          <a:prstGeom prst="rect">
            <a:avLst/>
          </a:prstGeom>
        </p:spPr>
        <p:txBody>
          <a:bodyPr lIns="0" tIns="0" rIns="0" bIns="0"/>
          <a:lstStyle>
            <a:lvl1pPr marL="0" indent="0">
              <a:spcBef>
                <a:spcPts val="0"/>
              </a:spcBef>
              <a:buNone/>
              <a:defRPr sz="1200" b="0" i="0">
                <a:solidFill>
                  <a:schemeClr val="tx1"/>
                </a:solidFill>
                <a:latin typeface="Montserrat Light" pitchFamily="2" charset="77"/>
              </a:defRPr>
            </a:lvl1pPr>
          </a:lstStyle>
          <a:p>
            <a:pPr lvl="0"/>
            <a:r>
              <a:rPr lang="en-GB"/>
              <a:t>Event Big Room</a:t>
            </a:r>
            <a:endParaRPr lang="en-ES"/>
          </a:p>
        </p:txBody>
      </p:sp>
      <p:sp>
        <p:nvSpPr>
          <p:cNvPr id="56" name="Text Placeholder 43">
            <a:extLst>
              <a:ext uri="{FF2B5EF4-FFF2-40B4-BE49-F238E27FC236}">
                <a16:creationId xmlns:a16="http://schemas.microsoft.com/office/drawing/2014/main" id="{83BC0513-B32C-7041-830D-E5D00B47B5AD}"/>
              </a:ext>
            </a:extLst>
          </p:cNvPr>
          <p:cNvSpPr>
            <a:spLocks noGrp="1"/>
          </p:cNvSpPr>
          <p:nvPr>
            <p:ph type="body" sz="quarter" idx="25" hasCustomPrompt="1"/>
          </p:nvPr>
        </p:nvSpPr>
        <p:spPr>
          <a:xfrm>
            <a:off x="5750171" y="5922997"/>
            <a:ext cx="1079500" cy="296256"/>
          </a:xfrm>
          <a:prstGeom prst="rect">
            <a:avLst/>
          </a:prstGeom>
        </p:spPr>
        <p:txBody>
          <a:bodyPr lIns="0" tIns="0" rIns="0" bIns="0"/>
          <a:lstStyle>
            <a:lvl1pPr marL="0" indent="0">
              <a:spcBef>
                <a:spcPts val="0"/>
              </a:spcBef>
              <a:buNone/>
              <a:defRPr sz="1100" b="1" i="0">
                <a:latin typeface="Montserrat" pitchFamily="2" charset="77"/>
              </a:defRPr>
            </a:lvl1pPr>
          </a:lstStyle>
          <a:p>
            <a:pPr lvl="0"/>
            <a:r>
              <a:rPr lang="en-GB"/>
              <a:t>09:10 – 09:30</a:t>
            </a:r>
            <a:endParaRPr lang="en-ES"/>
          </a:p>
        </p:txBody>
      </p:sp>
      <p:sp>
        <p:nvSpPr>
          <p:cNvPr id="57" name="TextBox 56">
            <a:extLst>
              <a:ext uri="{FF2B5EF4-FFF2-40B4-BE49-F238E27FC236}">
                <a16:creationId xmlns:a16="http://schemas.microsoft.com/office/drawing/2014/main" id="{3D72A674-2CD1-9B4F-9666-C053EE3D6DEB}"/>
              </a:ext>
            </a:extLst>
          </p:cNvPr>
          <p:cNvSpPr txBox="1"/>
          <p:nvPr userDrawn="1"/>
        </p:nvSpPr>
        <p:spPr>
          <a:xfrm>
            <a:off x="911225" y="1527801"/>
            <a:ext cx="4275929" cy="1015663"/>
          </a:xfrm>
          <a:prstGeom prst="rect">
            <a:avLst/>
          </a:prstGeom>
          <a:noFill/>
        </p:spPr>
        <p:txBody>
          <a:bodyPr wrap="square" rtlCol="0">
            <a:spAutoFit/>
          </a:bodyPr>
          <a:lstStyle/>
          <a:p>
            <a:r>
              <a:rPr lang="en-US" sz="6000" b="1" i="0">
                <a:latin typeface="Montserrat SemiBold" pitchFamily="2" charset="77"/>
              </a:rPr>
              <a:t>Agenda</a:t>
            </a:r>
            <a:endParaRPr lang="en-ES" sz="6000" b="1" i="0">
              <a:latin typeface="Montserrat SemiBold" pitchFamily="2" charset="77"/>
            </a:endParaRPr>
          </a:p>
        </p:txBody>
      </p:sp>
    </p:spTree>
    <p:extLst>
      <p:ext uri="{BB962C8B-B14F-4D97-AF65-F5344CB8AC3E}">
        <p14:creationId xmlns:p14="http://schemas.microsoft.com/office/powerpoint/2010/main" val="47366530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05 Content List">
    <p:bg>
      <p:bgPr>
        <a:solidFill>
          <a:schemeClr val="bg2"/>
        </a:solidFill>
        <a:effectLst/>
      </p:bgPr>
    </p:bg>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6ED264C8-8916-7247-B552-C40300F8F7C8}"/>
              </a:ext>
            </a:extLst>
          </p:cNvPr>
          <p:cNvSpPr/>
          <p:nvPr userDrawn="1"/>
        </p:nvSpPr>
        <p:spPr>
          <a:xfrm>
            <a:off x="5916613" y="0"/>
            <a:ext cx="6348274" cy="6858000"/>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sp>
        <p:nvSpPr>
          <p:cNvPr id="9" name="Marcador de texto 2">
            <a:extLst>
              <a:ext uri="{FF2B5EF4-FFF2-40B4-BE49-F238E27FC236}">
                <a16:creationId xmlns:a16="http://schemas.microsoft.com/office/drawing/2014/main" id="{02DD9491-D5C4-084F-BF32-BDF1F597355D}"/>
              </a:ext>
            </a:extLst>
          </p:cNvPr>
          <p:cNvSpPr>
            <a:spLocks noGrp="1"/>
          </p:cNvSpPr>
          <p:nvPr>
            <p:ph type="body" sz="quarter" idx="11" hasCustomPrompt="1"/>
          </p:nvPr>
        </p:nvSpPr>
        <p:spPr>
          <a:xfrm>
            <a:off x="6095999" y="884582"/>
            <a:ext cx="5040313" cy="5695122"/>
          </a:xfrm>
          <a:prstGeom prst="rect">
            <a:avLst/>
          </a:prstGeom>
        </p:spPr>
        <p:txBody>
          <a:bodyPr/>
          <a:lstStyle>
            <a:lvl1pPr marL="694350" indent="-514350" algn="l">
              <a:spcBef>
                <a:spcPts val="0"/>
              </a:spcBef>
              <a:buFont typeface="+mj-lt"/>
              <a:buAutoNum type="arabicPeriod"/>
              <a:defRPr sz="3200" b="0" i="0">
                <a:solidFill>
                  <a:schemeClr val="tx1"/>
                </a:solidFill>
                <a:latin typeface="Montserrat" pitchFamily="2" charset="77"/>
              </a:defRPr>
            </a:lvl1pPr>
          </a:lstStyle>
          <a:p>
            <a:pPr lvl="0"/>
            <a:r>
              <a:rPr lang="es-ES" err="1"/>
              <a:t>Topic</a:t>
            </a:r>
            <a:r>
              <a:rPr lang="es-ES"/>
              <a:t> A</a:t>
            </a:r>
          </a:p>
          <a:p>
            <a:pPr lvl="0"/>
            <a:r>
              <a:rPr lang="es-ES" err="1"/>
              <a:t>Topic</a:t>
            </a:r>
            <a:r>
              <a:rPr lang="es-ES"/>
              <a:t> B</a:t>
            </a:r>
          </a:p>
          <a:p>
            <a:pPr lvl="0"/>
            <a:r>
              <a:rPr lang="es-ES" err="1"/>
              <a:t>Topic</a:t>
            </a:r>
            <a:r>
              <a:rPr lang="es-ES"/>
              <a:t> C</a:t>
            </a:r>
          </a:p>
        </p:txBody>
      </p:sp>
      <p:sp>
        <p:nvSpPr>
          <p:cNvPr id="5" name="Marcador de texto 2">
            <a:extLst>
              <a:ext uri="{FF2B5EF4-FFF2-40B4-BE49-F238E27FC236}">
                <a16:creationId xmlns:a16="http://schemas.microsoft.com/office/drawing/2014/main" id="{3236A06D-FA64-DA4A-B0B5-54E6C1053708}"/>
              </a:ext>
            </a:extLst>
          </p:cNvPr>
          <p:cNvSpPr>
            <a:spLocks noGrp="1"/>
          </p:cNvSpPr>
          <p:nvPr>
            <p:ph type="body" sz="quarter" idx="12" hasCustomPrompt="1"/>
          </p:nvPr>
        </p:nvSpPr>
        <p:spPr>
          <a:xfrm>
            <a:off x="2912165" y="884582"/>
            <a:ext cx="3006104" cy="1351721"/>
          </a:xfrm>
          <a:prstGeom prst="rect">
            <a:avLst/>
          </a:prstGeom>
        </p:spPr>
        <p:txBody>
          <a:bodyPr/>
          <a:lstStyle>
            <a:lvl1pPr marL="0" indent="0" algn="l">
              <a:spcBef>
                <a:spcPts val="0"/>
              </a:spcBef>
              <a:buNone/>
              <a:defRPr sz="4800" b="1" i="0">
                <a:solidFill>
                  <a:schemeClr val="tx1"/>
                </a:solidFill>
                <a:latin typeface="Montserrat SemiBold" pitchFamily="2" charset="77"/>
              </a:defRPr>
            </a:lvl1pPr>
          </a:lstStyle>
          <a:p>
            <a:pPr lvl="0"/>
            <a:r>
              <a:rPr lang="es-ES"/>
              <a:t>Content </a:t>
            </a:r>
            <a:r>
              <a:rPr lang="es-ES" err="1"/>
              <a:t>title</a:t>
            </a:r>
            <a:endParaRPr lang="es-ES"/>
          </a:p>
        </p:txBody>
      </p:sp>
    </p:spTree>
    <p:extLst>
      <p:ext uri="{BB962C8B-B14F-4D97-AF65-F5344CB8AC3E}">
        <p14:creationId xmlns:p14="http://schemas.microsoft.com/office/powerpoint/2010/main" val="3842806349"/>
      </p:ext>
    </p:extLst>
  </p:cSld>
  <p:clrMapOvr>
    <a:masterClrMapping/>
  </p:clrMapOvr>
  <p:extLst>
    <p:ext uri="{DCECCB84-F9BA-43D5-87BE-67443E8EF086}">
      <p15:sldGuideLst xmlns:p15="http://schemas.microsoft.com/office/powerpoint/2012/main"/>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06 Section title">
    <p:bg>
      <p:bgPr>
        <a:solidFill>
          <a:schemeClr val="bg2"/>
        </a:solidFill>
        <a:effectLst/>
      </p:bgPr>
    </p:bg>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6ED264C8-8916-7247-B552-C40300F8F7C8}"/>
              </a:ext>
            </a:extLst>
          </p:cNvPr>
          <p:cNvSpPr/>
          <p:nvPr userDrawn="1"/>
        </p:nvSpPr>
        <p:spPr>
          <a:xfrm>
            <a:off x="3540125" y="0"/>
            <a:ext cx="8651875" cy="6858000"/>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sp>
        <p:nvSpPr>
          <p:cNvPr id="5" name="Marcador de texto 2">
            <a:extLst>
              <a:ext uri="{FF2B5EF4-FFF2-40B4-BE49-F238E27FC236}">
                <a16:creationId xmlns:a16="http://schemas.microsoft.com/office/drawing/2014/main" id="{3236A06D-FA64-DA4A-B0B5-54E6C1053708}"/>
              </a:ext>
            </a:extLst>
          </p:cNvPr>
          <p:cNvSpPr>
            <a:spLocks noGrp="1"/>
          </p:cNvSpPr>
          <p:nvPr>
            <p:ph type="body" sz="quarter" idx="12" hasCustomPrompt="1"/>
          </p:nvPr>
        </p:nvSpPr>
        <p:spPr>
          <a:xfrm>
            <a:off x="911225" y="1798982"/>
            <a:ext cx="7777163" cy="1351721"/>
          </a:xfrm>
          <a:prstGeom prst="rect">
            <a:avLst/>
          </a:prstGeom>
        </p:spPr>
        <p:txBody>
          <a:bodyPr lIns="0" tIns="0" rIns="0" bIns="0"/>
          <a:lstStyle>
            <a:lvl1pPr marL="0" indent="0" algn="l">
              <a:spcBef>
                <a:spcPts val="0"/>
              </a:spcBef>
              <a:buNone/>
              <a:defRPr sz="6000" b="1" i="0">
                <a:solidFill>
                  <a:schemeClr val="tx1"/>
                </a:solidFill>
                <a:latin typeface="Montserrat SemiBold" pitchFamily="2" charset="77"/>
              </a:defRPr>
            </a:lvl1pPr>
          </a:lstStyle>
          <a:p>
            <a:pPr lvl="0"/>
            <a:r>
              <a:rPr lang="es-ES" err="1"/>
              <a:t>Section</a:t>
            </a:r>
            <a:r>
              <a:rPr lang="es-ES"/>
              <a:t> </a:t>
            </a:r>
            <a:r>
              <a:rPr lang="es-ES" err="1"/>
              <a:t>title</a:t>
            </a:r>
            <a:endParaRPr lang="es-ES"/>
          </a:p>
        </p:txBody>
      </p:sp>
      <p:sp>
        <p:nvSpPr>
          <p:cNvPr id="3" name="Text Placeholder 2">
            <a:extLst>
              <a:ext uri="{FF2B5EF4-FFF2-40B4-BE49-F238E27FC236}">
                <a16:creationId xmlns:a16="http://schemas.microsoft.com/office/drawing/2014/main" id="{F3F08BF8-2825-DD4C-9131-7141CC071B9A}"/>
              </a:ext>
            </a:extLst>
          </p:cNvPr>
          <p:cNvSpPr>
            <a:spLocks noGrp="1"/>
          </p:cNvSpPr>
          <p:nvPr>
            <p:ph type="body" sz="quarter" idx="13" hasCustomPrompt="1"/>
          </p:nvPr>
        </p:nvSpPr>
        <p:spPr>
          <a:xfrm>
            <a:off x="911225" y="3429000"/>
            <a:ext cx="2628900" cy="2733675"/>
          </a:xfrm>
          <a:prstGeom prst="rect">
            <a:avLst/>
          </a:prstGeom>
        </p:spPr>
        <p:txBody>
          <a:bodyPr/>
          <a:lstStyle>
            <a:lvl1pPr marL="0" indent="0">
              <a:buNone/>
              <a:defRPr sz="1800">
                <a:latin typeface="Montserrat" pitchFamily="2" charset="77"/>
              </a:defRPr>
            </a:lvl1pPr>
            <a:lvl2pPr marL="457200" indent="0">
              <a:buNone/>
              <a:defRPr>
                <a:latin typeface="Montserrat" pitchFamily="2" charset="77"/>
              </a:defRPr>
            </a:lvl2pPr>
            <a:lvl3pPr marL="914400" indent="0">
              <a:buNone/>
              <a:defRPr>
                <a:latin typeface="Montserrat" pitchFamily="2" charset="77"/>
              </a:defRPr>
            </a:lvl3pPr>
            <a:lvl4pPr marL="1371600" indent="0">
              <a:buNone/>
              <a:defRPr>
                <a:latin typeface="Montserrat" pitchFamily="2" charset="77"/>
              </a:defRPr>
            </a:lvl4pPr>
            <a:lvl5pPr marL="1828800" indent="0">
              <a:buNone/>
              <a:defRPr>
                <a:latin typeface="Montserrat" pitchFamily="2" charset="77"/>
              </a:defRPr>
            </a:lvl5pPr>
          </a:lstStyle>
          <a:p>
            <a:pPr lvl="0"/>
            <a:r>
              <a:rPr lang="en-GB"/>
              <a:t>Add a little section description</a:t>
            </a:r>
            <a:endParaRPr lang="en-ES"/>
          </a:p>
        </p:txBody>
      </p:sp>
    </p:spTree>
    <p:extLst>
      <p:ext uri="{BB962C8B-B14F-4D97-AF65-F5344CB8AC3E}">
        <p14:creationId xmlns:p14="http://schemas.microsoft.com/office/powerpoint/2010/main" val="489039002"/>
      </p:ext>
    </p:extLst>
  </p:cSld>
  <p:clrMapOvr>
    <a:masterClrMapping/>
  </p:clrMapOvr>
  <p:extLst>
    <p:ext uri="{DCECCB84-F9BA-43D5-87BE-67443E8EF086}">
      <p15:sldGuideLst xmlns:p15="http://schemas.microsoft.com/office/powerpoint/2012/main"/>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07 Headline + Subhead + Text 1 column">
    <p:bg>
      <p:bgPr>
        <a:solidFill>
          <a:schemeClr val="bg2"/>
        </a:solidFill>
        <a:effectLst/>
      </p:bgPr>
    </p:bg>
    <p:spTree>
      <p:nvGrpSpPr>
        <p:cNvPr id="1" name=""/>
        <p:cNvGrpSpPr/>
        <p:nvPr/>
      </p:nvGrpSpPr>
      <p:grpSpPr>
        <a:xfrm>
          <a:off x="0" y="0"/>
          <a:ext cx="0" cy="0"/>
          <a:chOff x="0" y="0"/>
          <a:chExt cx="0" cy="0"/>
        </a:xfrm>
      </p:grpSpPr>
      <p:sp>
        <p:nvSpPr>
          <p:cNvPr id="5" name="Marcador de texto 2">
            <a:extLst>
              <a:ext uri="{FF2B5EF4-FFF2-40B4-BE49-F238E27FC236}">
                <a16:creationId xmlns:a16="http://schemas.microsoft.com/office/drawing/2014/main" id="{3236A06D-FA64-DA4A-B0B5-54E6C1053708}"/>
              </a:ext>
            </a:extLst>
          </p:cNvPr>
          <p:cNvSpPr>
            <a:spLocks noGrp="1"/>
          </p:cNvSpPr>
          <p:nvPr>
            <p:ph type="body" sz="quarter" idx="12" hasCustomPrompt="1"/>
          </p:nvPr>
        </p:nvSpPr>
        <p:spPr>
          <a:xfrm>
            <a:off x="911225" y="1506375"/>
            <a:ext cx="7776370" cy="651610"/>
          </a:xfrm>
          <a:prstGeom prst="rect">
            <a:avLst/>
          </a:prstGeom>
        </p:spPr>
        <p:txBody>
          <a:bodyPr lIns="0" tIns="0" rIns="0" bIns="0"/>
          <a:lstStyle>
            <a:lvl1pPr marL="7938" indent="-7938" algn="l">
              <a:spcBef>
                <a:spcPts val="0"/>
              </a:spcBef>
              <a:buNone/>
              <a:tabLst/>
              <a:defRPr sz="4800" b="1" i="0">
                <a:solidFill>
                  <a:schemeClr val="tx1"/>
                </a:solidFill>
                <a:latin typeface="Montserrat SemiBold" pitchFamily="2" charset="77"/>
              </a:defRPr>
            </a:lvl1pPr>
          </a:lstStyle>
          <a:p>
            <a:pPr lvl="0"/>
            <a:r>
              <a:rPr lang="es-ES" err="1"/>
              <a:t>Headline</a:t>
            </a:r>
            <a:endParaRPr lang="es-ES"/>
          </a:p>
        </p:txBody>
      </p:sp>
      <p:sp>
        <p:nvSpPr>
          <p:cNvPr id="6" name="Marcador de texto 2">
            <a:extLst>
              <a:ext uri="{FF2B5EF4-FFF2-40B4-BE49-F238E27FC236}">
                <a16:creationId xmlns:a16="http://schemas.microsoft.com/office/drawing/2014/main" id="{39C999AC-04F5-A74F-B5F8-595214D4A610}"/>
              </a:ext>
            </a:extLst>
          </p:cNvPr>
          <p:cNvSpPr>
            <a:spLocks noGrp="1"/>
          </p:cNvSpPr>
          <p:nvPr>
            <p:ph type="body" sz="quarter" idx="13" hasCustomPrompt="1"/>
          </p:nvPr>
        </p:nvSpPr>
        <p:spPr>
          <a:xfrm>
            <a:off x="911224" y="2521359"/>
            <a:ext cx="7777163" cy="651610"/>
          </a:xfrm>
          <a:prstGeom prst="rect">
            <a:avLst/>
          </a:prstGeom>
        </p:spPr>
        <p:txBody>
          <a:bodyPr lIns="0" tIns="0" rIns="0" bIns="0"/>
          <a:lstStyle>
            <a:lvl1pPr marL="0" indent="0" algn="l">
              <a:spcBef>
                <a:spcPts val="0"/>
              </a:spcBef>
              <a:buNone/>
              <a:defRPr sz="2000" b="0" i="0">
                <a:solidFill>
                  <a:schemeClr val="tx1"/>
                </a:solidFill>
                <a:latin typeface="Montserrat Medium" pitchFamily="2" charset="77"/>
              </a:defRPr>
            </a:lvl1pPr>
          </a:lstStyle>
          <a:p>
            <a:pPr lvl="0"/>
            <a:r>
              <a:rPr lang="es-ES" err="1"/>
              <a:t>Subhead</a:t>
            </a:r>
            <a:endParaRPr lang="es-ES"/>
          </a:p>
        </p:txBody>
      </p:sp>
      <p:sp>
        <p:nvSpPr>
          <p:cNvPr id="3" name="Text Placeholder 2">
            <a:extLst>
              <a:ext uri="{FF2B5EF4-FFF2-40B4-BE49-F238E27FC236}">
                <a16:creationId xmlns:a16="http://schemas.microsoft.com/office/drawing/2014/main" id="{70E335DC-CED7-3743-A663-CD62F133032F}"/>
              </a:ext>
            </a:extLst>
          </p:cNvPr>
          <p:cNvSpPr>
            <a:spLocks noGrp="1"/>
          </p:cNvSpPr>
          <p:nvPr>
            <p:ph type="body" sz="quarter" idx="14"/>
          </p:nvPr>
        </p:nvSpPr>
        <p:spPr>
          <a:xfrm>
            <a:off x="911224" y="3429000"/>
            <a:ext cx="7777163" cy="2916238"/>
          </a:xfrm>
          <a:prstGeom prst="rect">
            <a:avLst/>
          </a:prstGeom>
        </p:spPr>
        <p:txBody>
          <a:bodyPr lIns="0" tIns="0" rIns="0" bIns="0"/>
          <a:lstStyle>
            <a:lvl1pPr>
              <a:buClr>
                <a:schemeClr val="accent1"/>
              </a:buClr>
              <a:defRPr>
                <a:latin typeface="Montserrat" pitchFamily="2" charset="77"/>
              </a:defRPr>
            </a:lvl1pPr>
            <a:lvl2pPr>
              <a:buClr>
                <a:schemeClr val="accent1"/>
              </a:buClr>
              <a:defRPr>
                <a:latin typeface="Montserrat" pitchFamily="2" charset="77"/>
              </a:defRPr>
            </a:lvl2pPr>
            <a:lvl3pPr>
              <a:buClr>
                <a:schemeClr val="accent1"/>
              </a:buClr>
              <a:defRPr>
                <a:latin typeface="Montserrat" pitchFamily="2" charset="77"/>
              </a:defRPr>
            </a:lvl3pPr>
            <a:lvl4pPr>
              <a:buClr>
                <a:schemeClr val="accent1"/>
              </a:buClr>
              <a:defRPr>
                <a:latin typeface="Montserrat" pitchFamily="2" charset="77"/>
              </a:defRPr>
            </a:lvl4pPr>
            <a:lvl5pPr>
              <a:buClr>
                <a:schemeClr val="accent1"/>
              </a:buClr>
              <a:defRPr>
                <a:latin typeface="Montserrat" pitchFamily="2" charset="77"/>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spTree>
    <p:extLst>
      <p:ext uri="{BB962C8B-B14F-4D97-AF65-F5344CB8AC3E}">
        <p14:creationId xmlns:p14="http://schemas.microsoft.com/office/powerpoint/2010/main" val="1163686116"/>
      </p:ext>
    </p:extLst>
  </p:cSld>
  <p:clrMapOvr>
    <a:masterClrMapping/>
  </p:clrMapOvr>
  <p:extLst>
    <p:ext uri="{DCECCB84-F9BA-43D5-87BE-67443E8EF086}">
      <p15:sldGuideLst xmlns:p15="http://schemas.microsoft.com/office/powerpoint/2012/main"/>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08 Headline + Subhead + Text 2 columns">
    <p:bg>
      <p:bgPr>
        <a:solidFill>
          <a:schemeClr val="bg2"/>
        </a:solidFill>
        <a:effectLst/>
      </p:bgPr>
    </p:bg>
    <p:spTree>
      <p:nvGrpSpPr>
        <p:cNvPr id="1" name=""/>
        <p:cNvGrpSpPr/>
        <p:nvPr/>
      </p:nvGrpSpPr>
      <p:grpSpPr>
        <a:xfrm>
          <a:off x="0" y="0"/>
          <a:ext cx="0" cy="0"/>
          <a:chOff x="0" y="0"/>
          <a:chExt cx="0" cy="0"/>
        </a:xfrm>
      </p:grpSpPr>
      <p:sp>
        <p:nvSpPr>
          <p:cNvPr id="5" name="Marcador de texto 2">
            <a:extLst>
              <a:ext uri="{FF2B5EF4-FFF2-40B4-BE49-F238E27FC236}">
                <a16:creationId xmlns:a16="http://schemas.microsoft.com/office/drawing/2014/main" id="{3236A06D-FA64-DA4A-B0B5-54E6C1053708}"/>
              </a:ext>
            </a:extLst>
          </p:cNvPr>
          <p:cNvSpPr>
            <a:spLocks noGrp="1"/>
          </p:cNvSpPr>
          <p:nvPr>
            <p:ph type="body" sz="quarter" idx="12" hasCustomPrompt="1"/>
          </p:nvPr>
        </p:nvSpPr>
        <p:spPr>
          <a:xfrm>
            <a:off x="911225" y="1506375"/>
            <a:ext cx="7776370" cy="651610"/>
          </a:xfrm>
          <a:prstGeom prst="rect">
            <a:avLst/>
          </a:prstGeom>
        </p:spPr>
        <p:txBody>
          <a:bodyPr lIns="0" tIns="0" rIns="0" bIns="0"/>
          <a:lstStyle>
            <a:lvl1pPr marL="7938" indent="-7938" algn="l">
              <a:spcBef>
                <a:spcPts val="0"/>
              </a:spcBef>
              <a:buNone/>
              <a:tabLst/>
              <a:defRPr sz="4800" b="1" i="0">
                <a:solidFill>
                  <a:schemeClr val="tx1"/>
                </a:solidFill>
                <a:latin typeface="Montserrat SemiBold" pitchFamily="2" charset="77"/>
              </a:defRPr>
            </a:lvl1pPr>
          </a:lstStyle>
          <a:p>
            <a:pPr lvl="0"/>
            <a:r>
              <a:rPr lang="es-ES" err="1"/>
              <a:t>Headline</a:t>
            </a:r>
            <a:endParaRPr lang="es-ES"/>
          </a:p>
        </p:txBody>
      </p:sp>
      <p:sp>
        <p:nvSpPr>
          <p:cNvPr id="6" name="Marcador de texto 2">
            <a:extLst>
              <a:ext uri="{FF2B5EF4-FFF2-40B4-BE49-F238E27FC236}">
                <a16:creationId xmlns:a16="http://schemas.microsoft.com/office/drawing/2014/main" id="{39C999AC-04F5-A74F-B5F8-595214D4A610}"/>
              </a:ext>
            </a:extLst>
          </p:cNvPr>
          <p:cNvSpPr>
            <a:spLocks noGrp="1"/>
          </p:cNvSpPr>
          <p:nvPr>
            <p:ph type="body" sz="quarter" idx="13" hasCustomPrompt="1"/>
          </p:nvPr>
        </p:nvSpPr>
        <p:spPr>
          <a:xfrm>
            <a:off x="911224" y="2521359"/>
            <a:ext cx="7777163" cy="651610"/>
          </a:xfrm>
          <a:prstGeom prst="rect">
            <a:avLst/>
          </a:prstGeom>
        </p:spPr>
        <p:txBody>
          <a:bodyPr lIns="0" tIns="0" rIns="0" bIns="0"/>
          <a:lstStyle>
            <a:lvl1pPr marL="0" indent="0" algn="l">
              <a:spcBef>
                <a:spcPts val="0"/>
              </a:spcBef>
              <a:buNone/>
              <a:defRPr sz="2000" b="0" i="0">
                <a:solidFill>
                  <a:schemeClr val="tx1"/>
                </a:solidFill>
                <a:latin typeface="Montserrat Medium" pitchFamily="2" charset="77"/>
              </a:defRPr>
            </a:lvl1pPr>
          </a:lstStyle>
          <a:p>
            <a:pPr lvl="0"/>
            <a:r>
              <a:rPr lang="es-ES" err="1"/>
              <a:t>Subhead</a:t>
            </a:r>
            <a:endParaRPr lang="es-ES"/>
          </a:p>
        </p:txBody>
      </p:sp>
      <p:sp>
        <p:nvSpPr>
          <p:cNvPr id="3" name="Text Placeholder 2">
            <a:extLst>
              <a:ext uri="{FF2B5EF4-FFF2-40B4-BE49-F238E27FC236}">
                <a16:creationId xmlns:a16="http://schemas.microsoft.com/office/drawing/2014/main" id="{70E335DC-CED7-3743-A663-CD62F133032F}"/>
              </a:ext>
            </a:extLst>
          </p:cNvPr>
          <p:cNvSpPr>
            <a:spLocks noGrp="1"/>
          </p:cNvSpPr>
          <p:nvPr>
            <p:ph type="body" sz="quarter" idx="14"/>
          </p:nvPr>
        </p:nvSpPr>
        <p:spPr>
          <a:xfrm>
            <a:off x="911224" y="3429000"/>
            <a:ext cx="5005389" cy="2916238"/>
          </a:xfrm>
          <a:prstGeom prst="rect">
            <a:avLst/>
          </a:prstGeom>
        </p:spPr>
        <p:txBody>
          <a:bodyPr lIns="0" tIns="0" rIns="0" bIns="0"/>
          <a:lstStyle>
            <a:lvl1pPr>
              <a:buClr>
                <a:schemeClr val="accent1"/>
              </a:buClr>
              <a:defRPr>
                <a:latin typeface="Montserrat" pitchFamily="2" charset="77"/>
              </a:defRPr>
            </a:lvl1pPr>
            <a:lvl2pPr>
              <a:buClr>
                <a:schemeClr val="accent1"/>
              </a:buClr>
              <a:defRPr>
                <a:latin typeface="Montserrat" pitchFamily="2" charset="77"/>
              </a:defRPr>
            </a:lvl2pPr>
            <a:lvl3pPr>
              <a:buClr>
                <a:schemeClr val="accent1"/>
              </a:buClr>
              <a:defRPr>
                <a:latin typeface="Montserrat" pitchFamily="2" charset="77"/>
              </a:defRPr>
            </a:lvl3pPr>
            <a:lvl4pPr>
              <a:buClr>
                <a:schemeClr val="accent1"/>
              </a:buClr>
              <a:defRPr>
                <a:latin typeface="Montserrat" pitchFamily="2" charset="77"/>
              </a:defRPr>
            </a:lvl4pPr>
            <a:lvl5pPr>
              <a:buClr>
                <a:schemeClr val="accent1"/>
              </a:buClr>
              <a:defRPr>
                <a:latin typeface="Montserrat" pitchFamily="2" charset="77"/>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sp>
        <p:nvSpPr>
          <p:cNvPr id="7" name="Text Placeholder 2">
            <a:extLst>
              <a:ext uri="{FF2B5EF4-FFF2-40B4-BE49-F238E27FC236}">
                <a16:creationId xmlns:a16="http://schemas.microsoft.com/office/drawing/2014/main" id="{81B291B6-8E4D-214C-9BD3-700657346AD2}"/>
              </a:ext>
            </a:extLst>
          </p:cNvPr>
          <p:cNvSpPr>
            <a:spLocks noGrp="1"/>
          </p:cNvSpPr>
          <p:nvPr>
            <p:ph type="body" sz="quarter" idx="15"/>
          </p:nvPr>
        </p:nvSpPr>
        <p:spPr>
          <a:xfrm>
            <a:off x="6132448" y="3429000"/>
            <a:ext cx="5005389" cy="2916238"/>
          </a:xfrm>
          <a:prstGeom prst="rect">
            <a:avLst/>
          </a:prstGeom>
        </p:spPr>
        <p:txBody>
          <a:bodyPr lIns="0" tIns="0" rIns="0" bIns="0"/>
          <a:lstStyle>
            <a:lvl1pPr>
              <a:buClr>
                <a:schemeClr val="accent1"/>
              </a:buClr>
              <a:defRPr>
                <a:latin typeface="Montserrat" pitchFamily="2" charset="77"/>
              </a:defRPr>
            </a:lvl1pPr>
            <a:lvl2pPr>
              <a:buClr>
                <a:schemeClr val="accent1"/>
              </a:buClr>
              <a:defRPr>
                <a:latin typeface="Montserrat" pitchFamily="2" charset="77"/>
              </a:defRPr>
            </a:lvl2pPr>
            <a:lvl3pPr>
              <a:buClr>
                <a:schemeClr val="accent1"/>
              </a:buClr>
              <a:defRPr>
                <a:latin typeface="Montserrat" pitchFamily="2" charset="77"/>
              </a:defRPr>
            </a:lvl3pPr>
            <a:lvl4pPr>
              <a:buClr>
                <a:schemeClr val="accent1"/>
              </a:buClr>
              <a:defRPr>
                <a:latin typeface="Montserrat" pitchFamily="2" charset="77"/>
              </a:defRPr>
            </a:lvl4pPr>
            <a:lvl5pPr>
              <a:buClr>
                <a:schemeClr val="accent1"/>
              </a:buClr>
              <a:defRPr>
                <a:latin typeface="Montserrat" pitchFamily="2" charset="77"/>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spTree>
    <p:extLst>
      <p:ext uri="{BB962C8B-B14F-4D97-AF65-F5344CB8AC3E}">
        <p14:creationId xmlns:p14="http://schemas.microsoft.com/office/powerpoint/2010/main" val="1149466789"/>
      </p:ext>
    </p:extLst>
  </p:cSld>
  <p:clrMapOvr>
    <a:masterClrMapping/>
  </p:clrMapOvr>
  <p:extLst>
    <p:ext uri="{DCECCB84-F9BA-43D5-87BE-67443E8EF086}">
      <p15:sldGuideLst xmlns:p15="http://schemas.microsoft.com/office/powerpoint/2012/main"/>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09 Headline + Subhead + Text 1 column + Image">
    <p:bg>
      <p:bgPr>
        <a:solidFill>
          <a:schemeClr val="bg2"/>
        </a:solidFill>
        <a:effectLst/>
      </p:bgPr>
    </p:bg>
    <p:spTree>
      <p:nvGrpSpPr>
        <p:cNvPr id="1" name=""/>
        <p:cNvGrpSpPr/>
        <p:nvPr/>
      </p:nvGrpSpPr>
      <p:grpSpPr>
        <a:xfrm>
          <a:off x="0" y="0"/>
          <a:ext cx="0" cy="0"/>
          <a:chOff x="0" y="0"/>
          <a:chExt cx="0" cy="0"/>
        </a:xfrm>
      </p:grpSpPr>
      <p:sp>
        <p:nvSpPr>
          <p:cNvPr id="5" name="Marcador de texto 2">
            <a:extLst>
              <a:ext uri="{FF2B5EF4-FFF2-40B4-BE49-F238E27FC236}">
                <a16:creationId xmlns:a16="http://schemas.microsoft.com/office/drawing/2014/main" id="{3236A06D-FA64-DA4A-B0B5-54E6C1053708}"/>
              </a:ext>
            </a:extLst>
          </p:cNvPr>
          <p:cNvSpPr>
            <a:spLocks noGrp="1"/>
          </p:cNvSpPr>
          <p:nvPr>
            <p:ph type="body" sz="quarter" idx="12" hasCustomPrompt="1"/>
          </p:nvPr>
        </p:nvSpPr>
        <p:spPr>
          <a:xfrm>
            <a:off x="910696" y="1506375"/>
            <a:ext cx="5040313" cy="651610"/>
          </a:xfrm>
          <a:prstGeom prst="rect">
            <a:avLst/>
          </a:prstGeom>
        </p:spPr>
        <p:txBody>
          <a:bodyPr lIns="0" tIns="0" rIns="0" bIns="0"/>
          <a:lstStyle>
            <a:lvl1pPr marL="7938" indent="-7938" algn="l">
              <a:spcBef>
                <a:spcPts val="0"/>
              </a:spcBef>
              <a:buNone/>
              <a:tabLst/>
              <a:defRPr sz="4800" b="1" i="0">
                <a:solidFill>
                  <a:schemeClr val="tx1"/>
                </a:solidFill>
                <a:latin typeface="Montserrat SemiBold" pitchFamily="2" charset="77"/>
              </a:defRPr>
            </a:lvl1pPr>
          </a:lstStyle>
          <a:p>
            <a:pPr lvl="0"/>
            <a:r>
              <a:rPr lang="es-ES" err="1"/>
              <a:t>Headline</a:t>
            </a:r>
            <a:endParaRPr lang="es-ES"/>
          </a:p>
        </p:txBody>
      </p:sp>
      <p:sp>
        <p:nvSpPr>
          <p:cNvPr id="6" name="Marcador de texto 2">
            <a:extLst>
              <a:ext uri="{FF2B5EF4-FFF2-40B4-BE49-F238E27FC236}">
                <a16:creationId xmlns:a16="http://schemas.microsoft.com/office/drawing/2014/main" id="{39C999AC-04F5-A74F-B5F8-595214D4A610}"/>
              </a:ext>
            </a:extLst>
          </p:cNvPr>
          <p:cNvSpPr>
            <a:spLocks noGrp="1"/>
          </p:cNvSpPr>
          <p:nvPr>
            <p:ph type="body" sz="quarter" idx="13" hasCustomPrompt="1"/>
          </p:nvPr>
        </p:nvSpPr>
        <p:spPr>
          <a:xfrm>
            <a:off x="911225" y="2521359"/>
            <a:ext cx="5040313" cy="651610"/>
          </a:xfrm>
          <a:prstGeom prst="rect">
            <a:avLst/>
          </a:prstGeom>
        </p:spPr>
        <p:txBody>
          <a:bodyPr lIns="0" tIns="0" rIns="0" bIns="0"/>
          <a:lstStyle>
            <a:lvl1pPr marL="0" indent="0" algn="l">
              <a:spcBef>
                <a:spcPts val="0"/>
              </a:spcBef>
              <a:buNone/>
              <a:defRPr sz="2000" b="0" i="0">
                <a:solidFill>
                  <a:schemeClr val="tx1"/>
                </a:solidFill>
                <a:latin typeface="Montserrat Medium" pitchFamily="2" charset="77"/>
              </a:defRPr>
            </a:lvl1pPr>
          </a:lstStyle>
          <a:p>
            <a:pPr lvl="0"/>
            <a:r>
              <a:rPr lang="es-ES" err="1"/>
              <a:t>Subhead</a:t>
            </a:r>
            <a:endParaRPr lang="es-ES"/>
          </a:p>
        </p:txBody>
      </p:sp>
      <p:sp>
        <p:nvSpPr>
          <p:cNvPr id="3" name="Text Placeholder 2">
            <a:extLst>
              <a:ext uri="{FF2B5EF4-FFF2-40B4-BE49-F238E27FC236}">
                <a16:creationId xmlns:a16="http://schemas.microsoft.com/office/drawing/2014/main" id="{70E335DC-CED7-3743-A663-CD62F133032F}"/>
              </a:ext>
            </a:extLst>
          </p:cNvPr>
          <p:cNvSpPr>
            <a:spLocks noGrp="1"/>
          </p:cNvSpPr>
          <p:nvPr>
            <p:ph type="body" sz="quarter" idx="14"/>
          </p:nvPr>
        </p:nvSpPr>
        <p:spPr>
          <a:xfrm>
            <a:off x="911225" y="3429000"/>
            <a:ext cx="5040313" cy="2916238"/>
          </a:xfrm>
          <a:prstGeom prst="rect">
            <a:avLst/>
          </a:prstGeom>
        </p:spPr>
        <p:txBody>
          <a:bodyPr lIns="0" tIns="0" rIns="0" bIns="0"/>
          <a:lstStyle>
            <a:lvl1pPr>
              <a:buClr>
                <a:schemeClr val="accent1"/>
              </a:buClr>
              <a:defRPr>
                <a:latin typeface="Montserrat" pitchFamily="2" charset="77"/>
              </a:defRPr>
            </a:lvl1pPr>
            <a:lvl2pPr>
              <a:buClr>
                <a:schemeClr val="accent1"/>
              </a:buClr>
              <a:defRPr>
                <a:latin typeface="Montserrat" pitchFamily="2" charset="77"/>
              </a:defRPr>
            </a:lvl2pPr>
            <a:lvl3pPr>
              <a:buClr>
                <a:schemeClr val="accent1"/>
              </a:buClr>
              <a:defRPr>
                <a:latin typeface="Montserrat" pitchFamily="2" charset="77"/>
              </a:defRPr>
            </a:lvl3pPr>
            <a:lvl4pPr>
              <a:buClr>
                <a:schemeClr val="accent1"/>
              </a:buClr>
              <a:defRPr>
                <a:latin typeface="Montserrat" pitchFamily="2" charset="77"/>
              </a:defRPr>
            </a:lvl4pPr>
            <a:lvl5pPr>
              <a:buClr>
                <a:schemeClr val="accent1"/>
              </a:buClr>
              <a:defRPr>
                <a:latin typeface="Montserrat" pitchFamily="2" charset="77"/>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sp>
        <p:nvSpPr>
          <p:cNvPr id="4" name="Picture Placeholder 3">
            <a:extLst>
              <a:ext uri="{FF2B5EF4-FFF2-40B4-BE49-F238E27FC236}">
                <a16:creationId xmlns:a16="http://schemas.microsoft.com/office/drawing/2014/main" id="{653F8D50-A751-6B41-89F5-4CEC97660B6D}"/>
              </a:ext>
            </a:extLst>
          </p:cNvPr>
          <p:cNvSpPr>
            <a:spLocks noGrp="1"/>
          </p:cNvSpPr>
          <p:nvPr>
            <p:ph type="pic" sz="quarter" idx="15"/>
          </p:nvPr>
        </p:nvSpPr>
        <p:spPr>
          <a:xfrm>
            <a:off x="6102895" y="1500188"/>
            <a:ext cx="5005388" cy="4827587"/>
          </a:xfrm>
          <a:prstGeom prst="rect">
            <a:avLst/>
          </a:prstGeom>
        </p:spPr>
        <p:txBody>
          <a:bodyPr/>
          <a:lstStyle>
            <a:lvl1pPr>
              <a:defRPr>
                <a:latin typeface="Montserrat" pitchFamily="2" charset="77"/>
              </a:defRPr>
            </a:lvl1pPr>
          </a:lstStyle>
          <a:p>
            <a:endParaRPr lang="en-ES"/>
          </a:p>
        </p:txBody>
      </p:sp>
    </p:spTree>
    <p:extLst>
      <p:ext uri="{BB962C8B-B14F-4D97-AF65-F5344CB8AC3E}">
        <p14:creationId xmlns:p14="http://schemas.microsoft.com/office/powerpoint/2010/main" val="540435082"/>
      </p:ext>
    </p:extLst>
  </p:cSld>
  <p:clrMapOvr>
    <a:masterClrMapping/>
  </p:clrMapOvr>
  <p:extLst>
    <p:ext uri="{DCECCB84-F9BA-43D5-87BE-67443E8EF086}">
      <p15:sldGuideLst xmlns:p15="http://schemas.microsoft.com/office/powerpoint/2012/main"/>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0 Code example">
    <p:bg>
      <p:bgPr>
        <a:solidFill>
          <a:schemeClr val="bg2"/>
        </a:solidFill>
        <a:effectLst/>
      </p:bgPr>
    </p:bg>
    <p:spTree>
      <p:nvGrpSpPr>
        <p:cNvPr id="1" name=""/>
        <p:cNvGrpSpPr/>
        <p:nvPr/>
      </p:nvGrpSpPr>
      <p:grpSpPr>
        <a:xfrm>
          <a:off x="0" y="0"/>
          <a:ext cx="0" cy="0"/>
          <a:chOff x="0" y="0"/>
          <a:chExt cx="0" cy="0"/>
        </a:xfrm>
      </p:grpSpPr>
      <p:sp>
        <p:nvSpPr>
          <p:cNvPr id="7" name="Rectángulo 3">
            <a:extLst>
              <a:ext uri="{FF2B5EF4-FFF2-40B4-BE49-F238E27FC236}">
                <a16:creationId xmlns:a16="http://schemas.microsoft.com/office/drawing/2014/main" id="{AC91B679-50C8-9742-9712-C9100487B6B8}"/>
              </a:ext>
            </a:extLst>
          </p:cNvPr>
          <p:cNvSpPr/>
          <p:nvPr userDrawn="1"/>
        </p:nvSpPr>
        <p:spPr>
          <a:xfrm>
            <a:off x="0" y="2441448"/>
            <a:ext cx="12264887" cy="4416551"/>
          </a:xfrm>
          <a:prstGeom prst="rect">
            <a:avLst/>
          </a:prstGeom>
          <a:solidFill>
            <a:schemeClr val="tx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sp>
        <p:nvSpPr>
          <p:cNvPr id="5" name="Marcador de texto 2">
            <a:extLst>
              <a:ext uri="{FF2B5EF4-FFF2-40B4-BE49-F238E27FC236}">
                <a16:creationId xmlns:a16="http://schemas.microsoft.com/office/drawing/2014/main" id="{3236A06D-FA64-DA4A-B0B5-54E6C1053708}"/>
              </a:ext>
            </a:extLst>
          </p:cNvPr>
          <p:cNvSpPr>
            <a:spLocks noGrp="1"/>
          </p:cNvSpPr>
          <p:nvPr>
            <p:ph type="body" sz="quarter" idx="12" hasCustomPrompt="1"/>
          </p:nvPr>
        </p:nvSpPr>
        <p:spPr>
          <a:xfrm>
            <a:off x="910697" y="1506375"/>
            <a:ext cx="10225616" cy="505305"/>
          </a:xfrm>
          <a:prstGeom prst="rect">
            <a:avLst/>
          </a:prstGeom>
        </p:spPr>
        <p:txBody>
          <a:bodyPr lIns="0" tIns="0" rIns="0" bIns="0"/>
          <a:lstStyle>
            <a:lvl1pPr marL="7938" indent="-7938" algn="l">
              <a:spcBef>
                <a:spcPts val="0"/>
              </a:spcBef>
              <a:buNone/>
              <a:tabLst/>
              <a:defRPr sz="3600" b="1" i="0">
                <a:solidFill>
                  <a:schemeClr val="tx1"/>
                </a:solidFill>
                <a:latin typeface="Montserrat SemiBold" pitchFamily="2" charset="77"/>
              </a:defRPr>
            </a:lvl1pPr>
          </a:lstStyle>
          <a:p>
            <a:pPr lvl="0"/>
            <a:r>
              <a:rPr lang="es-ES" err="1"/>
              <a:t>Code</a:t>
            </a:r>
            <a:r>
              <a:rPr lang="es-ES"/>
              <a:t> </a:t>
            </a:r>
            <a:r>
              <a:rPr lang="es-ES" err="1"/>
              <a:t>example</a:t>
            </a:r>
            <a:endParaRPr lang="es-ES"/>
          </a:p>
        </p:txBody>
      </p:sp>
      <p:sp>
        <p:nvSpPr>
          <p:cNvPr id="8" name="Marcador de texto 2">
            <a:extLst>
              <a:ext uri="{FF2B5EF4-FFF2-40B4-BE49-F238E27FC236}">
                <a16:creationId xmlns:a16="http://schemas.microsoft.com/office/drawing/2014/main" id="{2B23064A-1297-144B-9DE1-E49AFC719F53}"/>
              </a:ext>
            </a:extLst>
          </p:cNvPr>
          <p:cNvSpPr>
            <a:spLocks noGrp="1"/>
          </p:cNvSpPr>
          <p:nvPr>
            <p:ph type="body" sz="quarter" idx="15" hasCustomPrompt="1"/>
          </p:nvPr>
        </p:nvSpPr>
        <p:spPr>
          <a:xfrm>
            <a:off x="911225" y="2788920"/>
            <a:ext cx="10225088" cy="3556317"/>
          </a:xfrm>
          <a:prstGeom prst="rect">
            <a:avLst/>
          </a:prstGeom>
        </p:spPr>
        <p:txBody>
          <a:bodyPr lIns="324000" tIns="0" rIns="0" bIns="0"/>
          <a:lstStyle>
            <a:lvl1pPr marL="7938" indent="-7938" algn="l">
              <a:spcBef>
                <a:spcPts val="0"/>
              </a:spcBef>
              <a:buNone/>
              <a:tabLst/>
              <a:defRPr sz="1600" b="0" i="0">
                <a:solidFill>
                  <a:schemeClr val="bg2"/>
                </a:solidFill>
                <a:latin typeface="Montserrat Medium" pitchFamily="2" charset="77"/>
              </a:defRPr>
            </a:lvl1pPr>
          </a:lstStyle>
          <a:p>
            <a:r>
              <a:rPr lang="es-ES" err="1"/>
              <a:t>write</a:t>
            </a:r>
            <a:r>
              <a:rPr lang="es-ES"/>
              <a:t> </a:t>
            </a:r>
            <a:r>
              <a:rPr lang="es-ES" err="1"/>
              <a:t>here</a:t>
            </a:r>
            <a:r>
              <a:rPr lang="es-ES"/>
              <a:t>( </a:t>
            </a:r>
            <a:r>
              <a:rPr lang="es-ES" err="1"/>
              <a:t>your</a:t>
            </a:r>
            <a:r>
              <a:rPr lang="es-ES"/>
              <a:t> </a:t>
            </a:r>
            <a:r>
              <a:rPr lang="es-ES" err="1"/>
              <a:t>code</a:t>
            </a:r>
            <a:r>
              <a:rPr lang="es-ES"/>
              <a:t>)</a:t>
            </a:r>
          </a:p>
        </p:txBody>
      </p:sp>
    </p:spTree>
    <p:extLst>
      <p:ext uri="{BB962C8B-B14F-4D97-AF65-F5344CB8AC3E}">
        <p14:creationId xmlns:p14="http://schemas.microsoft.com/office/powerpoint/2010/main" val="3851632125"/>
      </p:ext>
    </p:extLst>
  </p:cSld>
  <p:clrMapOvr>
    <a:masterClrMapping/>
  </p:clrMapOvr>
  <p:extLst>
    <p:ext uri="{DCECCB84-F9BA-43D5-87BE-67443E8EF086}">
      <p15:sldGuideLst xmlns:p15="http://schemas.microsoft.com/office/powerpoint/2012/main">
        <p15:guide id="1" orient="horz" pos="323">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1 Code example + text">
    <p:bg>
      <p:bgPr>
        <a:solidFill>
          <a:schemeClr val="bg2"/>
        </a:solidFill>
        <a:effectLst/>
      </p:bgPr>
    </p:bg>
    <p:spTree>
      <p:nvGrpSpPr>
        <p:cNvPr id="1" name=""/>
        <p:cNvGrpSpPr/>
        <p:nvPr/>
      </p:nvGrpSpPr>
      <p:grpSpPr>
        <a:xfrm>
          <a:off x="0" y="0"/>
          <a:ext cx="0" cy="0"/>
          <a:chOff x="0" y="0"/>
          <a:chExt cx="0" cy="0"/>
        </a:xfrm>
      </p:grpSpPr>
      <p:sp>
        <p:nvSpPr>
          <p:cNvPr id="7" name="Rectángulo 3">
            <a:extLst>
              <a:ext uri="{FF2B5EF4-FFF2-40B4-BE49-F238E27FC236}">
                <a16:creationId xmlns:a16="http://schemas.microsoft.com/office/drawing/2014/main" id="{AC91B679-50C8-9742-9712-C9100487B6B8}"/>
              </a:ext>
            </a:extLst>
          </p:cNvPr>
          <p:cNvSpPr/>
          <p:nvPr userDrawn="1"/>
        </p:nvSpPr>
        <p:spPr>
          <a:xfrm>
            <a:off x="5916613" y="0"/>
            <a:ext cx="6348274" cy="6857999"/>
          </a:xfrm>
          <a:prstGeom prst="rect">
            <a:avLst/>
          </a:prstGeom>
          <a:solidFill>
            <a:schemeClr val="tx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sp>
        <p:nvSpPr>
          <p:cNvPr id="5" name="Marcador de texto 2">
            <a:extLst>
              <a:ext uri="{FF2B5EF4-FFF2-40B4-BE49-F238E27FC236}">
                <a16:creationId xmlns:a16="http://schemas.microsoft.com/office/drawing/2014/main" id="{3236A06D-FA64-DA4A-B0B5-54E6C1053708}"/>
              </a:ext>
            </a:extLst>
          </p:cNvPr>
          <p:cNvSpPr>
            <a:spLocks noGrp="1"/>
          </p:cNvSpPr>
          <p:nvPr>
            <p:ph type="body" sz="quarter" idx="12" hasCustomPrompt="1"/>
          </p:nvPr>
        </p:nvSpPr>
        <p:spPr>
          <a:xfrm>
            <a:off x="910697" y="1506375"/>
            <a:ext cx="5005386" cy="935073"/>
          </a:xfrm>
          <a:prstGeom prst="rect">
            <a:avLst/>
          </a:prstGeom>
        </p:spPr>
        <p:txBody>
          <a:bodyPr lIns="0" tIns="0" rIns="0" bIns="0"/>
          <a:lstStyle>
            <a:lvl1pPr marL="7938" indent="-7938" algn="l">
              <a:spcBef>
                <a:spcPts val="0"/>
              </a:spcBef>
              <a:buNone/>
              <a:tabLst/>
              <a:defRPr sz="3600" b="1" i="0">
                <a:solidFill>
                  <a:schemeClr val="tx1"/>
                </a:solidFill>
                <a:latin typeface="Montserrat SemiBold" pitchFamily="2" charset="77"/>
              </a:defRPr>
            </a:lvl1pPr>
          </a:lstStyle>
          <a:p>
            <a:pPr lvl="0"/>
            <a:r>
              <a:rPr lang="es-ES" err="1"/>
              <a:t>Code</a:t>
            </a:r>
            <a:r>
              <a:rPr lang="es-ES"/>
              <a:t> </a:t>
            </a:r>
            <a:r>
              <a:rPr lang="es-ES" err="1"/>
              <a:t>example</a:t>
            </a:r>
            <a:endParaRPr lang="es-ES"/>
          </a:p>
        </p:txBody>
      </p:sp>
      <p:sp>
        <p:nvSpPr>
          <p:cNvPr id="3" name="Text Placeholder 2">
            <a:extLst>
              <a:ext uri="{FF2B5EF4-FFF2-40B4-BE49-F238E27FC236}">
                <a16:creationId xmlns:a16="http://schemas.microsoft.com/office/drawing/2014/main" id="{70E335DC-CED7-3743-A663-CD62F133032F}"/>
              </a:ext>
            </a:extLst>
          </p:cNvPr>
          <p:cNvSpPr>
            <a:spLocks noGrp="1"/>
          </p:cNvSpPr>
          <p:nvPr>
            <p:ph type="body" sz="quarter" idx="14"/>
          </p:nvPr>
        </p:nvSpPr>
        <p:spPr>
          <a:xfrm>
            <a:off x="911226" y="2578609"/>
            <a:ext cx="5005387" cy="2916238"/>
          </a:xfrm>
          <a:prstGeom prst="rect">
            <a:avLst/>
          </a:prstGeom>
        </p:spPr>
        <p:txBody>
          <a:bodyPr lIns="0" tIns="0" rIns="0" bIns="0"/>
          <a:lstStyle>
            <a:lvl1pPr marL="0" indent="0">
              <a:buNone/>
              <a:defRPr sz="2000">
                <a:latin typeface="Montserrat" pitchFamily="2" charset="77"/>
              </a:defRPr>
            </a:lvl1pPr>
            <a:lvl2pPr marL="457200" indent="0">
              <a:buNone/>
              <a:defRPr sz="2000">
                <a:latin typeface="Montserrat" pitchFamily="2" charset="77"/>
              </a:defRPr>
            </a:lvl2pPr>
            <a:lvl3pPr marL="914400" indent="0">
              <a:buNone/>
              <a:defRPr sz="1800">
                <a:latin typeface="Montserrat" pitchFamily="2" charset="77"/>
              </a:defRPr>
            </a:lvl3pPr>
            <a:lvl4pPr marL="1371600" indent="0">
              <a:buNone/>
              <a:defRPr sz="1600">
                <a:latin typeface="Montserrat" pitchFamily="2" charset="77"/>
              </a:defRPr>
            </a:lvl4pPr>
            <a:lvl5pPr marL="1828800" indent="0">
              <a:buNone/>
              <a:defRPr sz="1600">
                <a:latin typeface="Montserrat" pitchFamily="2" charset="77"/>
              </a:defRPr>
            </a:lvl5pPr>
          </a:lstStyle>
          <a:p>
            <a:pPr lvl="0"/>
            <a:r>
              <a:rPr lang="en-GB"/>
              <a:t>Click to edit Master text styles</a:t>
            </a:r>
          </a:p>
        </p:txBody>
      </p:sp>
      <p:sp>
        <p:nvSpPr>
          <p:cNvPr id="8" name="Marcador de texto 2">
            <a:extLst>
              <a:ext uri="{FF2B5EF4-FFF2-40B4-BE49-F238E27FC236}">
                <a16:creationId xmlns:a16="http://schemas.microsoft.com/office/drawing/2014/main" id="{2B23064A-1297-144B-9DE1-E49AFC719F53}"/>
              </a:ext>
            </a:extLst>
          </p:cNvPr>
          <p:cNvSpPr>
            <a:spLocks noGrp="1"/>
          </p:cNvSpPr>
          <p:nvPr>
            <p:ph type="body" sz="quarter" idx="15" hasCustomPrompt="1"/>
          </p:nvPr>
        </p:nvSpPr>
        <p:spPr>
          <a:xfrm>
            <a:off x="5916613" y="512762"/>
            <a:ext cx="5219700" cy="5832475"/>
          </a:xfrm>
          <a:prstGeom prst="rect">
            <a:avLst/>
          </a:prstGeom>
        </p:spPr>
        <p:txBody>
          <a:bodyPr lIns="324000" tIns="0" rIns="0" bIns="0"/>
          <a:lstStyle>
            <a:lvl1pPr marL="7938" indent="-7938" algn="l">
              <a:spcBef>
                <a:spcPts val="0"/>
              </a:spcBef>
              <a:buNone/>
              <a:tabLst/>
              <a:defRPr sz="1600" b="0" i="0">
                <a:solidFill>
                  <a:schemeClr val="bg2"/>
                </a:solidFill>
                <a:latin typeface="Montserrat Medium" pitchFamily="2" charset="77"/>
              </a:defRPr>
            </a:lvl1pPr>
          </a:lstStyle>
          <a:p>
            <a:r>
              <a:rPr lang="es-ES" err="1"/>
              <a:t>write</a:t>
            </a:r>
            <a:r>
              <a:rPr lang="es-ES"/>
              <a:t> </a:t>
            </a:r>
            <a:r>
              <a:rPr lang="es-ES" err="1"/>
              <a:t>here</a:t>
            </a:r>
            <a:r>
              <a:rPr lang="es-ES"/>
              <a:t>( </a:t>
            </a:r>
            <a:r>
              <a:rPr lang="es-ES" err="1"/>
              <a:t>your</a:t>
            </a:r>
            <a:r>
              <a:rPr lang="es-ES"/>
              <a:t> </a:t>
            </a:r>
            <a:r>
              <a:rPr lang="es-ES" err="1"/>
              <a:t>code</a:t>
            </a:r>
            <a:r>
              <a:rPr lang="es-ES"/>
              <a:t>)</a:t>
            </a:r>
          </a:p>
        </p:txBody>
      </p:sp>
    </p:spTree>
    <p:extLst>
      <p:ext uri="{BB962C8B-B14F-4D97-AF65-F5344CB8AC3E}">
        <p14:creationId xmlns:p14="http://schemas.microsoft.com/office/powerpoint/2010/main" val="2335697993"/>
      </p:ext>
    </p:extLst>
  </p:cSld>
  <p:clrMapOvr>
    <a:masterClrMapping/>
  </p:clrMapOvr>
  <p:extLst>
    <p:ext uri="{DCECCB84-F9BA-43D5-87BE-67443E8EF086}">
      <p15:sldGuideLst xmlns:p15="http://schemas.microsoft.com/office/powerpoint/2012/main">
        <p15:guide id="1" orient="horz" pos="323" userDrawn="1">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2 Closing Frame">
    <p:bg>
      <p:bgPr>
        <a:solidFill>
          <a:schemeClr val="bg2"/>
        </a:solidFill>
        <a:effectLst/>
      </p:bgPr>
    </p:bg>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sp>
        <p:nvSpPr>
          <p:cNvPr id="4" name="Rectángulo 3">
            <a:extLst>
              <a:ext uri="{FF2B5EF4-FFF2-40B4-BE49-F238E27FC236}">
                <a16:creationId xmlns:a16="http://schemas.microsoft.com/office/drawing/2014/main" id="{6ED264C8-8916-7247-B552-C40300F8F7C8}"/>
              </a:ext>
            </a:extLst>
          </p:cNvPr>
          <p:cNvSpPr/>
          <p:nvPr userDrawn="1"/>
        </p:nvSpPr>
        <p:spPr>
          <a:xfrm>
            <a:off x="3540125" y="19188"/>
            <a:ext cx="8724762" cy="6858000"/>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pic>
        <p:nvPicPr>
          <p:cNvPr id="5" name="Imagen 4">
            <a:extLst>
              <a:ext uri="{FF2B5EF4-FFF2-40B4-BE49-F238E27FC236}">
                <a16:creationId xmlns:a16="http://schemas.microsoft.com/office/drawing/2014/main" id="{1976A0F8-2E23-2E41-9F1C-949304B493A6}"/>
              </a:ext>
            </a:extLst>
          </p:cNvPr>
          <p:cNvPicPr>
            <a:picLocks noChangeAspect="1"/>
          </p:cNvPicPr>
          <p:nvPr userDrawn="1"/>
        </p:nvPicPr>
        <p:blipFill>
          <a:blip r:embed="rId2"/>
          <a:stretch>
            <a:fillRect/>
          </a:stretch>
        </p:blipFill>
        <p:spPr>
          <a:xfrm>
            <a:off x="0" y="0"/>
            <a:ext cx="3540125" cy="1904587"/>
          </a:xfrm>
          <a:prstGeom prst="rect">
            <a:avLst/>
          </a:prstGeom>
        </p:spPr>
      </p:pic>
      <p:sp>
        <p:nvSpPr>
          <p:cNvPr id="10" name="Marcador de texto 2">
            <a:extLst>
              <a:ext uri="{FF2B5EF4-FFF2-40B4-BE49-F238E27FC236}">
                <a16:creationId xmlns:a16="http://schemas.microsoft.com/office/drawing/2014/main" id="{28626706-8DDB-0D41-896A-3E0B89B0B8E9}"/>
              </a:ext>
            </a:extLst>
          </p:cNvPr>
          <p:cNvSpPr>
            <a:spLocks noGrp="1"/>
          </p:cNvSpPr>
          <p:nvPr>
            <p:ph type="body" sz="quarter" idx="13" hasCustomPrompt="1"/>
          </p:nvPr>
        </p:nvSpPr>
        <p:spPr>
          <a:xfrm>
            <a:off x="3540123" y="3935896"/>
            <a:ext cx="7596190" cy="458581"/>
          </a:xfrm>
          <a:prstGeom prst="rect">
            <a:avLst/>
          </a:prstGeom>
        </p:spPr>
        <p:txBody>
          <a:bodyPr/>
          <a:lstStyle>
            <a:lvl1pPr marL="180000" marR="0" indent="0" algn="l" defTabSz="914400" rtl="0" eaLnBrk="1" fontAlgn="auto" latinLnBrk="0" hangingPunct="1">
              <a:lnSpc>
                <a:spcPct val="90000"/>
              </a:lnSpc>
              <a:spcBef>
                <a:spcPts val="0"/>
              </a:spcBef>
              <a:spcAft>
                <a:spcPts val="600"/>
              </a:spcAft>
              <a:buClrTx/>
              <a:buSzTx/>
              <a:buFont typeface="Arial" panose="020B0604020202020204" pitchFamily="34" charset="0"/>
              <a:buNone/>
              <a:tabLst/>
              <a:defRPr sz="2000" b="0" i="0">
                <a:solidFill>
                  <a:schemeClr val="accent1"/>
                </a:solidFill>
                <a:latin typeface="Montserrat Medium" pitchFamily="2" charset="77"/>
              </a:defRPr>
            </a:lvl1pPr>
          </a:lstStyle>
          <a:p>
            <a:pPr lvl="0"/>
            <a:r>
              <a:rPr lang="es-ES"/>
              <a:t>@</a:t>
            </a:r>
            <a:r>
              <a:rPr lang="es-ES" err="1"/>
              <a:t>twitterusername</a:t>
            </a:r>
            <a:endParaRPr lang="es-ES"/>
          </a:p>
        </p:txBody>
      </p:sp>
      <p:sp>
        <p:nvSpPr>
          <p:cNvPr id="2" name="TextBox 1">
            <a:extLst>
              <a:ext uri="{FF2B5EF4-FFF2-40B4-BE49-F238E27FC236}">
                <a16:creationId xmlns:a16="http://schemas.microsoft.com/office/drawing/2014/main" id="{4A2B4155-557F-A94C-8CC8-3AFF498136A7}"/>
              </a:ext>
            </a:extLst>
          </p:cNvPr>
          <p:cNvSpPr txBox="1"/>
          <p:nvPr userDrawn="1"/>
        </p:nvSpPr>
        <p:spPr>
          <a:xfrm>
            <a:off x="3540125" y="1852366"/>
            <a:ext cx="7596188" cy="1200329"/>
          </a:xfrm>
          <a:prstGeom prst="rect">
            <a:avLst/>
          </a:prstGeom>
          <a:noFill/>
        </p:spPr>
        <p:txBody>
          <a:bodyPr wrap="square" rtlCol="0">
            <a:spAutoFit/>
          </a:bodyPr>
          <a:lstStyle/>
          <a:p>
            <a:pPr marL="180000" marR="0" lvl="0" indent="0" algn="l" defTabSz="914400" rtl="0" eaLnBrk="1" fontAlgn="auto" latinLnBrk="0" hangingPunct="1">
              <a:lnSpc>
                <a:spcPct val="100000"/>
              </a:lnSpc>
              <a:spcBef>
                <a:spcPts val="0"/>
              </a:spcBef>
              <a:spcAft>
                <a:spcPts val="0"/>
              </a:spcAft>
              <a:buClrTx/>
              <a:buSzTx/>
              <a:buFontTx/>
              <a:buNone/>
              <a:tabLst/>
              <a:defRPr/>
            </a:pPr>
            <a:r>
              <a:rPr lang="es-ES" sz="7200" b="1" i="0" err="1">
                <a:latin typeface="Montserrat SemiBold" pitchFamily="2" charset="77"/>
              </a:rPr>
              <a:t>Thank</a:t>
            </a:r>
            <a:r>
              <a:rPr lang="es-ES" sz="7200" b="1" i="0">
                <a:latin typeface="Montserrat SemiBold" pitchFamily="2" charset="77"/>
              </a:rPr>
              <a:t> </a:t>
            </a:r>
            <a:r>
              <a:rPr lang="es-ES" sz="7200" b="1" i="0" err="1">
                <a:latin typeface="Montserrat SemiBold" pitchFamily="2" charset="77"/>
              </a:rPr>
              <a:t>you</a:t>
            </a:r>
            <a:endParaRPr lang="es-ES" sz="7200" b="1" i="0">
              <a:latin typeface="Montserrat SemiBold" pitchFamily="2" charset="77"/>
            </a:endParaRPr>
          </a:p>
        </p:txBody>
      </p:sp>
      <p:sp>
        <p:nvSpPr>
          <p:cNvPr id="13" name="TextBox 12">
            <a:extLst>
              <a:ext uri="{FF2B5EF4-FFF2-40B4-BE49-F238E27FC236}">
                <a16:creationId xmlns:a16="http://schemas.microsoft.com/office/drawing/2014/main" id="{0B81C6E2-E223-E843-B0D4-CFD4A31CB70A}"/>
              </a:ext>
            </a:extLst>
          </p:cNvPr>
          <p:cNvSpPr txBox="1"/>
          <p:nvPr userDrawn="1"/>
        </p:nvSpPr>
        <p:spPr>
          <a:xfrm>
            <a:off x="3540125" y="5958359"/>
            <a:ext cx="7596188" cy="307777"/>
          </a:xfrm>
          <a:prstGeom prst="rect">
            <a:avLst/>
          </a:prstGeom>
          <a:noFill/>
        </p:spPr>
        <p:txBody>
          <a:bodyPr wrap="square" rtlCol="0">
            <a:spAutoFit/>
          </a:bodyPr>
          <a:lstStyle/>
          <a:p>
            <a:pPr marL="180000" marR="0" lvl="0" indent="0" algn="l" defTabSz="914400" rtl="0" eaLnBrk="1" fontAlgn="auto" latinLnBrk="0" hangingPunct="1">
              <a:lnSpc>
                <a:spcPct val="100000"/>
              </a:lnSpc>
              <a:spcBef>
                <a:spcPts val="0"/>
              </a:spcBef>
              <a:spcAft>
                <a:spcPts val="0"/>
              </a:spcAft>
              <a:buClrTx/>
              <a:buSzTx/>
              <a:buFontTx/>
              <a:buNone/>
              <a:tabLst/>
              <a:defRPr/>
            </a:pPr>
            <a:r>
              <a:rPr lang="es-ES" sz="1400" err="1">
                <a:latin typeface="Montserrat" pitchFamily="2" charset="77"/>
              </a:rPr>
              <a:t>www.plainconcepts.com</a:t>
            </a:r>
            <a:endParaRPr lang="es-ES" sz="1400">
              <a:latin typeface="Montserrat" pitchFamily="2" charset="77"/>
            </a:endParaRPr>
          </a:p>
        </p:txBody>
      </p:sp>
      <p:sp>
        <p:nvSpPr>
          <p:cNvPr id="15" name="TextBox 14">
            <a:extLst>
              <a:ext uri="{FF2B5EF4-FFF2-40B4-BE49-F238E27FC236}">
                <a16:creationId xmlns:a16="http://schemas.microsoft.com/office/drawing/2014/main" id="{A7F0D265-4F70-204D-B7AB-51F311D74A70}"/>
              </a:ext>
            </a:extLst>
          </p:cNvPr>
          <p:cNvSpPr txBox="1"/>
          <p:nvPr userDrawn="1"/>
        </p:nvSpPr>
        <p:spPr>
          <a:xfrm>
            <a:off x="3540125" y="4701207"/>
            <a:ext cx="7596188" cy="369332"/>
          </a:xfrm>
          <a:prstGeom prst="rect">
            <a:avLst/>
          </a:prstGeom>
          <a:noFill/>
        </p:spPr>
        <p:txBody>
          <a:bodyPr wrap="square" rtlCol="0">
            <a:spAutoFit/>
          </a:bodyPr>
          <a:lstStyle/>
          <a:p>
            <a:pPr marL="180000" marR="0" lvl="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lang="es-ES" sz="2000" b="0" i="0">
                <a:solidFill>
                  <a:schemeClr val="accent1"/>
                </a:solidFill>
                <a:latin typeface="Montserrat Medium" pitchFamily="2" charset="77"/>
              </a:rPr>
              <a:t>@</a:t>
            </a:r>
            <a:r>
              <a:rPr lang="es-ES" sz="2000" b="0" i="0" err="1">
                <a:solidFill>
                  <a:schemeClr val="accent1"/>
                </a:solidFill>
                <a:latin typeface="Montserrat Medium" pitchFamily="2" charset="77"/>
              </a:rPr>
              <a:t>plainconcepts</a:t>
            </a:r>
            <a:endParaRPr lang="es-ES" sz="2000" b="0" i="0">
              <a:solidFill>
                <a:schemeClr val="accent1"/>
              </a:solidFill>
              <a:latin typeface="Montserrat Medium" pitchFamily="2" charset="77"/>
            </a:endParaRPr>
          </a:p>
        </p:txBody>
      </p:sp>
    </p:spTree>
    <p:extLst>
      <p:ext uri="{BB962C8B-B14F-4D97-AF65-F5344CB8AC3E}">
        <p14:creationId xmlns:p14="http://schemas.microsoft.com/office/powerpoint/2010/main" val="1982197776"/>
      </p:ext>
    </p:extLst>
  </p:cSld>
  <p:clrMapOvr>
    <a:masterClrMapping/>
  </p:clrMapOvr>
  <p:extLst>
    <p:ext uri="{DCECCB84-F9BA-43D5-87BE-67443E8EF086}">
      <p15:sldGuideLst xmlns:p15="http://schemas.microsoft.com/office/powerpoint/2012/main"/>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Project Slide 1">
    <p:spTree>
      <p:nvGrpSpPr>
        <p:cNvPr id="1" name=""/>
        <p:cNvGrpSpPr/>
        <p:nvPr/>
      </p:nvGrpSpPr>
      <p:grpSpPr>
        <a:xfrm>
          <a:off x="0" y="0"/>
          <a:ext cx="0" cy="0"/>
          <a:chOff x="0" y="0"/>
          <a:chExt cx="0" cy="0"/>
        </a:xfrm>
      </p:grpSpPr>
      <p:sp>
        <p:nvSpPr>
          <p:cNvPr id="5" name="Title 8"/>
          <p:cNvSpPr>
            <a:spLocks noGrp="1"/>
          </p:cNvSpPr>
          <p:nvPr>
            <p:ph type="title"/>
          </p:nvPr>
        </p:nvSpPr>
        <p:spPr>
          <a:xfrm>
            <a:off x="913016" y="1574779"/>
            <a:ext cx="4275929"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
        <p:nvSpPr>
          <p:cNvPr id="6" name="Picture Placeholder 29"/>
          <p:cNvSpPr>
            <a:spLocks noGrp="1"/>
          </p:cNvSpPr>
          <p:nvPr>
            <p:ph type="pic" sz="quarter" idx="12"/>
          </p:nvPr>
        </p:nvSpPr>
        <p:spPr>
          <a:xfrm>
            <a:off x="0" y="2699132"/>
            <a:ext cx="5188945" cy="4158867"/>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7" name="Rectangle 6"/>
          <p:cNvSpPr/>
          <p:nvPr userDrawn="1"/>
        </p:nvSpPr>
        <p:spPr>
          <a:xfrm>
            <a:off x="5188945" y="4524292"/>
            <a:ext cx="7003055" cy="23337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Montserrat" pitchFamily="2" charset="77"/>
            </a:endParaRPr>
          </a:p>
        </p:txBody>
      </p:sp>
      <p:sp>
        <p:nvSpPr>
          <p:cNvPr id="8" name="Picture Placeholder 29"/>
          <p:cNvSpPr>
            <a:spLocks noGrp="1"/>
          </p:cNvSpPr>
          <p:nvPr>
            <p:ph type="pic" sz="quarter" idx="13" hasCustomPrompt="1"/>
          </p:nvPr>
        </p:nvSpPr>
        <p:spPr>
          <a:xfrm>
            <a:off x="10357597" y="0"/>
            <a:ext cx="1842773" cy="1123122"/>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r>
              <a:rPr lang="en-US" noProof="0"/>
              <a:t>Customer Logo</a:t>
            </a:r>
          </a:p>
        </p:txBody>
      </p:sp>
      <p:sp>
        <p:nvSpPr>
          <p:cNvPr id="3" name="Text Placeholder 2">
            <a:extLst>
              <a:ext uri="{FF2B5EF4-FFF2-40B4-BE49-F238E27FC236}">
                <a16:creationId xmlns:a16="http://schemas.microsoft.com/office/drawing/2014/main" id="{E65C4CDB-CBE4-3C4A-9D84-5C19D5CFC459}"/>
              </a:ext>
            </a:extLst>
          </p:cNvPr>
          <p:cNvSpPr>
            <a:spLocks noGrp="1"/>
          </p:cNvSpPr>
          <p:nvPr>
            <p:ph type="body" sz="quarter" idx="14" hasCustomPrompt="1"/>
          </p:nvPr>
        </p:nvSpPr>
        <p:spPr>
          <a:xfrm>
            <a:off x="5734050" y="4791075"/>
            <a:ext cx="5705475" cy="247650"/>
          </a:xfrm>
          <a:prstGeom prst="rect">
            <a:avLst/>
          </a:prstGeom>
        </p:spPr>
        <p:txBody>
          <a:bodyPr/>
          <a:lstStyle>
            <a:lvl1pPr marL="0" indent="0">
              <a:buNone/>
              <a:defRPr sz="1600" b="1" i="0">
                <a:solidFill>
                  <a:schemeClr val="bg2"/>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9" name="Text Placeholder 2">
            <a:extLst>
              <a:ext uri="{FF2B5EF4-FFF2-40B4-BE49-F238E27FC236}">
                <a16:creationId xmlns:a16="http://schemas.microsoft.com/office/drawing/2014/main" id="{86912B6E-486B-0D46-9DC8-1388DAACC45D}"/>
              </a:ext>
            </a:extLst>
          </p:cNvPr>
          <p:cNvSpPr>
            <a:spLocks noGrp="1"/>
          </p:cNvSpPr>
          <p:nvPr>
            <p:ph type="body" sz="quarter" idx="15" hasCustomPrompt="1"/>
          </p:nvPr>
        </p:nvSpPr>
        <p:spPr>
          <a:xfrm>
            <a:off x="5734050" y="5124450"/>
            <a:ext cx="5705475" cy="485776"/>
          </a:xfrm>
          <a:prstGeom prst="rect">
            <a:avLst/>
          </a:prstGeom>
        </p:spPr>
        <p:txBody>
          <a:bodyPr/>
          <a:lstStyle>
            <a:lvl1pPr marL="0" indent="0">
              <a:buNone/>
              <a:defRPr sz="1200" b="0" i="0">
                <a:solidFill>
                  <a:schemeClr val="bg2"/>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0" name="Text Placeholder 2">
            <a:extLst>
              <a:ext uri="{FF2B5EF4-FFF2-40B4-BE49-F238E27FC236}">
                <a16:creationId xmlns:a16="http://schemas.microsoft.com/office/drawing/2014/main" id="{BD899E04-E66A-904D-87EB-899853EEB2A6}"/>
              </a:ext>
            </a:extLst>
          </p:cNvPr>
          <p:cNvSpPr>
            <a:spLocks noGrp="1"/>
          </p:cNvSpPr>
          <p:nvPr>
            <p:ph type="body" sz="quarter" idx="16" hasCustomPrompt="1"/>
          </p:nvPr>
        </p:nvSpPr>
        <p:spPr>
          <a:xfrm>
            <a:off x="5734050" y="5781675"/>
            <a:ext cx="5705475" cy="247650"/>
          </a:xfrm>
          <a:prstGeom prst="rect">
            <a:avLst/>
          </a:prstGeom>
        </p:spPr>
        <p:txBody>
          <a:bodyPr/>
          <a:lstStyle>
            <a:lvl1pPr marL="0" indent="0">
              <a:buNone/>
              <a:defRPr sz="1600" b="1" i="0">
                <a:solidFill>
                  <a:schemeClr val="bg2"/>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1" name="Text Placeholder 2">
            <a:extLst>
              <a:ext uri="{FF2B5EF4-FFF2-40B4-BE49-F238E27FC236}">
                <a16:creationId xmlns:a16="http://schemas.microsoft.com/office/drawing/2014/main" id="{FB9B3B24-DD70-A543-8BEB-79B206CD3748}"/>
              </a:ext>
            </a:extLst>
          </p:cNvPr>
          <p:cNvSpPr>
            <a:spLocks noGrp="1"/>
          </p:cNvSpPr>
          <p:nvPr>
            <p:ph type="body" sz="quarter" idx="17" hasCustomPrompt="1"/>
          </p:nvPr>
        </p:nvSpPr>
        <p:spPr>
          <a:xfrm>
            <a:off x="5734050" y="6115050"/>
            <a:ext cx="5705475" cy="485776"/>
          </a:xfrm>
          <a:prstGeom prst="rect">
            <a:avLst/>
          </a:prstGeom>
        </p:spPr>
        <p:txBody>
          <a:bodyPr/>
          <a:lstStyle>
            <a:lvl1pPr marL="0" indent="0">
              <a:buNone/>
              <a:defRPr sz="1200" b="0" i="0">
                <a:solidFill>
                  <a:schemeClr val="bg2"/>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2" name="Text Placeholder 2">
            <a:extLst>
              <a:ext uri="{FF2B5EF4-FFF2-40B4-BE49-F238E27FC236}">
                <a16:creationId xmlns:a16="http://schemas.microsoft.com/office/drawing/2014/main" id="{4EC8FADB-BD21-F742-BCFB-0604748732BB}"/>
              </a:ext>
            </a:extLst>
          </p:cNvPr>
          <p:cNvSpPr>
            <a:spLocks noGrp="1"/>
          </p:cNvSpPr>
          <p:nvPr>
            <p:ph type="body" sz="quarter" idx="18" hasCustomPrompt="1"/>
          </p:nvPr>
        </p:nvSpPr>
        <p:spPr>
          <a:xfrm>
            <a:off x="5734050" y="1581150"/>
            <a:ext cx="5705474" cy="247650"/>
          </a:xfrm>
          <a:prstGeom prst="rect">
            <a:avLst/>
          </a:prstGeom>
        </p:spPr>
        <p:txBody>
          <a:bodyPr/>
          <a:lstStyle>
            <a:lvl1pPr marL="0" indent="0">
              <a:buNone/>
              <a:defRPr sz="1600" b="1" i="0">
                <a:solidFill>
                  <a:schemeClr val="tx1"/>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3" name="Text Placeholder 2">
            <a:extLst>
              <a:ext uri="{FF2B5EF4-FFF2-40B4-BE49-F238E27FC236}">
                <a16:creationId xmlns:a16="http://schemas.microsoft.com/office/drawing/2014/main" id="{1A47BA93-9680-BE41-9A5D-9277C50869CE}"/>
              </a:ext>
            </a:extLst>
          </p:cNvPr>
          <p:cNvSpPr>
            <a:spLocks noGrp="1"/>
          </p:cNvSpPr>
          <p:nvPr>
            <p:ph type="body" sz="quarter" idx="19" hasCustomPrompt="1"/>
          </p:nvPr>
        </p:nvSpPr>
        <p:spPr>
          <a:xfrm>
            <a:off x="5734049" y="1914524"/>
            <a:ext cx="5705475" cy="2343151"/>
          </a:xfrm>
          <a:prstGeom prst="rect">
            <a:avLst/>
          </a:prstGeom>
        </p:spPr>
        <p:txBody>
          <a:bodyPr/>
          <a:lstStyle>
            <a:lvl1pPr marL="0" indent="0">
              <a:buNone/>
              <a:defRPr sz="1200" b="0" i="0">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Tree>
    <p:extLst>
      <p:ext uri="{BB962C8B-B14F-4D97-AF65-F5344CB8AC3E}">
        <p14:creationId xmlns:p14="http://schemas.microsoft.com/office/powerpoint/2010/main" val="3661666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07 Customers">
    <p:spTree>
      <p:nvGrpSpPr>
        <p:cNvPr id="1" name=""/>
        <p:cNvGrpSpPr/>
        <p:nvPr/>
      </p:nvGrpSpPr>
      <p:grpSpPr>
        <a:xfrm>
          <a:off x="0" y="0"/>
          <a:ext cx="0" cy="0"/>
          <a:chOff x="0" y="0"/>
          <a:chExt cx="0" cy="0"/>
        </a:xfrm>
      </p:grpSpPr>
      <p:sp>
        <p:nvSpPr>
          <p:cNvPr id="4" name="TextBox 11">
            <a:extLst>
              <a:ext uri="{FF2B5EF4-FFF2-40B4-BE49-F238E27FC236}">
                <a16:creationId xmlns:a16="http://schemas.microsoft.com/office/drawing/2014/main" id="{F70747A4-1738-9543-9C73-610DFE78E985}"/>
              </a:ext>
            </a:extLst>
          </p:cNvPr>
          <p:cNvSpPr txBox="1"/>
          <p:nvPr userDrawn="1"/>
        </p:nvSpPr>
        <p:spPr>
          <a:xfrm>
            <a:off x="913017" y="2845494"/>
            <a:ext cx="2392044" cy="2069349"/>
          </a:xfrm>
          <a:prstGeom prst="rect">
            <a:avLst/>
          </a:prstGeom>
          <a:noFill/>
        </p:spPr>
        <p:txBody>
          <a:bodyPr wrap="square" lIns="0" rIns="0" rtlCol="0">
            <a:spAutoFit/>
          </a:bodyPr>
          <a:lstStyle/>
          <a:p>
            <a:pPr>
              <a:lnSpc>
                <a:spcPct val="120000"/>
              </a:lnSpc>
            </a:pPr>
            <a:r>
              <a:rPr lang="en-GB" sz="1200" noProof="0">
                <a:solidFill>
                  <a:schemeClr val="tx1">
                    <a:alpha val="70000"/>
                  </a:schemeClr>
                </a:solidFill>
                <a:latin typeface="Montserrat" pitchFamily="2" charset="77"/>
              </a:rPr>
              <a:t>Our customers are vast and cover a variety of business such as tourism and hospitality, construction, energy, telecommunications, banking, media, communications, entertainment and creative agencies.</a:t>
            </a:r>
          </a:p>
        </p:txBody>
      </p:sp>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3920514" cy="1334533"/>
          </a:xfrm>
          <a:prstGeom prst="rect">
            <a:avLst/>
          </a:prstGeom>
          <a:noFill/>
        </p:spPr>
        <p:txBody>
          <a:bodyPr wrap="square" lIns="0" tIns="0" rIns="0" bIns="0" rtlCol="0">
            <a:spAutoFit/>
          </a:bodyPr>
          <a:lstStyle/>
          <a:p>
            <a:pPr marL="0" indent="0">
              <a:lnSpc>
                <a:spcPct val="80000"/>
              </a:lnSpc>
              <a:tabLst/>
            </a:pPr>
            <a:r>
              <a:rPr lang="es-ES" sz="5400" b="1" i="0" err="1">
                <a:latin typeface="Montserrat" pitchFamily="2" charset="77"/>
              </a:rPr>
              <a:t>Our</a:t>
            </a:r>
            <a:r>
              <a:rPr lang="es-ES" sz="5400" b="1" i="0">
                <a:latin typeface="Montserrat" pitchFamily="2" charset="77"/>
              </a:rPr>
              <a:t> </a:t>
            </a:r>
            <a:r>
              <a:rPr lang="es-ES" sz="5400" b="1" i="0" err="1">
                <a:solidFill>
                  <a:schemeClr val="accent1"/>
                </a:solidFill>
                <a:latin typeface="Montserrat" pitchFamily="2" charset="77"/>
              </a:rPr>
              <a:t>customers</a:t>
            </a:r>
            <a:endParaRPr lang="es-ES" sz="5400" b="1" i="0">
              <a:solidFill>
                <a:schemeClr val="accent1"/>
              </a:solidFill>
              <a:latin typeface="Montserrat" pitchFamily="2" charset="77"/>
            </a:endParaRPr>
          </a:p>
        </p:txBody>
      </p:sp>
      <p:pic>
        <p:nvPicPr>
          <p:cNvPr id="98" name="Picture 97">
            <a:extLst>
              <a:ext uri="{FF2B5EF4-FFF2-40B4-BE49-F238E27FC236}">
                <a16:creationId xmlns:a16="http://schemas.microsoft.com/office/drawing/2014/main" id="{B365B949-926D-BC4D-9F18-52EE7E8FDC7F}"/>
              </a:ext>
            </a:extLst>
          </p:cNvPr>
          <p:cNvPicPr>
            <a:picLocks noChangeAspect="1"/>
          </p:cNvPicPr>
          <p:nvPr userDrawn="1"/>
        </p:nvPicPr>
        <p:blipFill>
          <a:blip r:embed="rId2"/>
          <a:stretch>
            <a:fillRect/>
          </a:stretch>
        </p:blipFill>
        <p:spPr>
          <a:xfrm>
            <a:off x="9725532" y="5085297"/>
            <a:ext cx="406400" cy="406400"/>
          </a:xfrm>
          <a:prstGeom prst="rect">
            <a:avLst/>
          </a:prstGeom>
        </p:spPr>
      </p:pic>
      <p:pic>
        <p:nvPicPr>
          <p:cNvPr id="99" name="Picture 98">
            <a:extLst>
              <a:ext uri="{FF2B5EF4-FFF2-40B4-BE49-F238E27FC236}">
                <a16:creationId xmlns:a16="http://schemas.microsoft.com/office/drawing/2014/main" id="{CDBB0A04-ED19-F746-A3CE-EE3C83972840}"/>
              </a:ext>
            </a:extLst>
          </p:cNvPr>
          <p:cNvPicPr>
            <a:picLocks noChangeAspect="1"/>
          </p:cNvPicPr>
          <p:nvPr userDrawn="1"/>
        </p:nvPicPr>
        <p:blipFill>
          <a:blip r:embed="rId3"/>
          <a:stretch>
            <a:fillRect/>
          </a:stretch>
        </p:blipFill>
        <p:spPr>
          <a:xfrm>
            <a:off x="10819234" y="5142447"/>
            <a:ext cx="596900" cy="292100"/>
          </a:xfrm>
          <a:prstGeom prst="rect">
            <a:avLst/>
          </a:prstGeom>
        </p:spPr>
      </p:pic>
      <p:pic>
        <p:nvPicPr>
          <p:cNvPr id="100" name="Picture 99">
            <a:extLst>
              <a:ext uri="{FF2B5EF4-FFF2-40B4-BE49-F238E27FC236}">
                <a16:creationId xmlns:a16="http://schemas.microsoft.com/office/drawing/2014/main" id="{0F2B7D9C-BF65-674E-887E-C9D20A4B2A61}"/>
              </a:ext>
            </a:extLst>
          </p:cNvPr>
          <p:cNvPicPr>
            <a:picLocks noChangeAspect="1"/>
          </p:cNvPicPr>
          <p:nvPr userDrawn="1"/>
        </p:nvPicPr>
        <p:blipFill>
          <a:blip r:embed="rId4"/>
          <a:stretch>
            <a:fillRect/>
          </a:stretch>
        </p:blipFill>
        <p:spPr>
          <a:xfrm>
            <a:off x="5668617" y="5863411"/>
            <a:ext cx="838200" cy="266700"/>
          </a:xfrm>
          <a:prstGeom prst="rect">
            <a:avLst/>
          </a:prstGeom>
        </p:spPr>
      </p:pic>
      <p:pic>
        <p:nvPicPr>
          <p:cNvPr id="101" name="Picture 100">
            <a:extLst>
              <a:ext uri="{FF2B5EF4-FFF2-40B4-BE49-F238E27FC236}">
                <a16:creationId xmlns:a16="http://schemas.microsoft.com/office/drawing/2014/main" id="{3FBB92FF-106C-244A-B517-27F6AE5419E1}"/>
              </a:ext>
            </a:extLst>
          </p:cNvPr>
          <p:cNvPicPr>
            <a:picLocks noChangeAspect="1"/>
          </p:cNvPicPr>
          <p:nvPr userDrawn="1"/>
        </p:nvPicPr>
        <p:blipFill>
          <a:blip r:embed="rId5"/>
          <a:stretch>
            <a:fillRect/>
          </a:stretch>
        </p:blipFill>
        <p:spPr>
          <a:xfrm>
            <a:off x="8340826" y="5920561"/>
            <a:ext cx="800100" cy="177800"/>
          </a:xfrm>
          <a:prstGeom prst="rect">
            <a:avLst/>
          </a:prstGeom>
        </p:spPr>
      </p:pic>
      <p:pic>
        <p:nvPicPr>
          <p:cNvPr id="102" name="Picture 101">
            <a:extLst>
              <a:ext uri="{FF2B5EF4-FFF2-40B4-BE49-F238E27FC236}">
                <a16:creationId xmlns:a16="http://schemas.microsoft.com/office/drawing/2014/main" id="{D6AB8545-4570-EE44-AB98-2C69974741BC}"/>
              </a:ext>
            </a:extLst>
          </p:cNvPr>
          <p:cNvPicPr>
            <a:picLocks noChangeAspect="1"/>
          </p:cNvPicPr>
          <p:nvPr userDrawn="1"/>
        </p:nvPicPr>
        <p:blipFill>
          <a:blip r:embed="rId6"/>
          <a:stretch>
            <a:fillRect/>
          </a:stretch>
        </p:blipFill>
        <p:spPr>
          <a:xfrm>
            <a:off x="9537512" y="5889167"/>
            <a:ext cx="825500" cy="203200"/>
          </a:xfrm>
          <a:prstGeom prst="rect">
            <a:avLst/>
          </a:prstGeom>
        </p:spPr>
      </p:pic>
      <p:pic>
        <p:nvPicPr>
          <p:cNvPr id="103" name="Picture 102">
            <a:extLst>
              <a:ext uri="{FF2B5EF4-FFF2-40B4-BE49-F238E27FC236}">
                <a16:creationId xmlns:a16="http://schemas.microsoft.com/office/drawing/2014/main" id="{9A166C8B-DB17-434C-AB4A-D14D1A3FE63E}"/>
              </a:ext>
            </a:extLst>
          </p:cNvPr>
          <p:cNvPicPr>
            <a:picLocks noChangeAspect="1"/>
          </p:cNvPicPr>
          <p:nvPr userDrawn="1"/>
        </p:nvPicPr>
        <p:blipFill>
          <a:blip r:embed="rId7"/>
          <a:stretch>
            <a:fillRect/>
          </a:stretch>
        </p:blipFill>
        <p:spPr>
          <a:xfrm>
            <a:off x="5601312" y="1268223"/>
            <a:ext cx="900000" cy="191961"/>
          </a:xfrm>
          <a:prstGeom prst="rect">
            <a:avLst/>
          </a:prstGeom>
        </p:spPr>
      </p:pic>
      <p:pic>
        <p:nvPicPr>
          <p:cNvPr id="104" name="Picture 103" descr="Logo&#10;&#10;Description automatically generated">
            <a:extLst>
              <a:ext uri="{FF2B5EF4-FFF2-40B4-BE49-F238E27FC236}">
                <a16:creationId xmlns:a16="http://schemas.microsoft.com/office/drawing/2014/main" id="{B1CA6D20-C0A9-D94E-8E8E-DFF768255B2D}"/>
              </a:ext>
            </a:extLst>
          </p:cNvPr>
          <p:cNvPicPr>
            <a:picLocks noChangeAspect="1"/>
          </p:cNvPicPr>
          <p:nvPr userDrawn="1"/>
        </p:nvPicPr>
        <p:blipFill>
          <a:blip r:embed="rId8"/>
          <a:stretch>
            <a:fillRect/>
          </a:stretch>
        </p:blipFill>
        <p:spPr>
          <a:xfrm>
            <a:off x="6780259" y="1109257"/>
            <a:ext cx="1047662" cy="548195"/>
          </a:xfrm>
          <a:prstGeom prst="rect">
            <a:avLst/>
          </a:prstGeom>
        </p:spPr>
      </p:pic>
      <p:pic>
        <p:nvPicPr>
          <p:cNvPr id="105" name="Picture 104">
            <a:extLst>
              <a:ext uri="{FF2B5EF4-FFF2-40B4-BE49-F238E27FC236}">
                <a16:creationId xmlns:a16="http://schemas.microsoft.com/office/drawing/2014/main" id="{7D4C23CE-BC3C-7746-9F0A-6A39245D9ED4}"/>
              </a:ext>
            </a:extLst>
          </p:cNvPr>
          <p:cNvPicPr>
            <a:picLocks noChangeAspect="1"/>
          </p:cNvPicPr>
          <p:nvPr userDrawn="1"/>
        </p:nvPicPr>
        <p:blipFill>
          <a:blip r:embed="rId9"/>
          <a:stretch>
            <a:fillRect/>
          </a:stretch>
        </p:blipFill>
        <p:spPr>
          <a:xfrm>
            <a:off x="8090396" y="1128170"/>
            <a:ext cx="1065861" cy="557718"/>
          </a:xfrm>
          <a:prstGeom prst="rect">
            <a:avLst/>
          </a:prstGeom>
        </p:spPr>
      </p:pic>
      <p:pic>
        <p:nvPicPr>
          <p:cNvPr id="106" name="Picture 105">
            <a:extLst>
              <a:ext uri="{FF2B5EF4-FFF2-40B4-BE49-F238E27FC236}">
                <a16:creationId xmlns:a16="http://schemas.microsoft.com/office/drawing/2014/main" id="{B3701478-400F-6140-963D-D60C36946DA5}"/>
              </a:ext>
            </a:extLst>
          </p:cNvPr>
          <p:cNvPicPr>
            <a:picLocks noChangeAspect="1"/>
          </p:cNvPicPr>
          <p:nvPr userDrawn="1"/>
        </p:nvPicPr>
        <p:blipFill>
          <a:blip r:embed="rId10"/>
          <a:stretch>
            <a:fillRect/>
          </a:stretch>
        </p:blipFill>
        <p:spPr>
          <a:xfrm>
            <a:off x="9417005" y="1138719"/>
            <a:ext cx="946007" cy="495004"/>
          </a:xfrm>
          <a:prstGeom prst="rect">
            <a:avLst/>
          </a:prstGeom>
        </p:spPr>
      </p:pic>
      <p:pic>
        <p:nvPicPr>
          <p:cNvPr id="107" name="Picture 106">
            <a:extLst>
              <a:ext uri="{FF2B5EF4-FFF2-40B4-BE49-F238E27FC236}">
                <a16:creationId xmlns:a16="http://schemas.microsoft.com/office/drawing/2014/main" id="{5DF73606-3455-B94E-9F03-A648A7443CE1}"/>
              </a:ext>
            </a:extLst>
          </p:cNvPr>
          <p:cNvPicPr>
            <a:picLocks noChangeAspect="1"/>
          </p:cNvPicPr>
          <p:nvPr userDrawn="1"/>
        </p:nvPicPr>
        <p:blipFill>
          <a:blip r:embed="rId11"/>
          <a:stretch>
            <a:fillRect/>
          </a:stretch>
        </p:blipFill>
        <p:spPr>
          <a:xfrm>
            <a:off x="6797193" y="1808919"/>
            <a:ext cx="1092110" cy="571453"/>
          </a:xfrm>
          <a:prstGeom prst="rect">
            <a:avLst/>
          </a:prstGeom>
        </p:spPr>
      </p:pic>
      <p:pic>
        <p:nvPicPr>
          <p:cNvPr id="108" name="Picture 107">
            <a:extLst>
              <a:ext uri="{FF2B5EF4-FFF2-40B4-BE49-F238E27FC236}">
                <a16:creationId xmlns:a16="http://schemas.microsoft.com/office/drawing/2014/main" id="{39BAA91F-B3B8-344E-9836-A3F4D4C48A5F}"/>
              </a:ext>
            </a:extLst>
          </p:cNvPr>
          <p:cNvPicPr>
            <a:picLocks noChangeAspect="1"/>
          </p:cNvPicPr>
          <p:nvPr userDrawn="1"/>
        </p:nvPicPr>
        <p:blipFill>
          <a:blip r:embed="rId12"/>
          <a:stretch>
            <a:fillRect/>
          </a:stretch>
        </p:blipFill>
        <p:spPr>
          <a:xfrm>
            <a:off x="10590987" y="1143725"/>
            <a:ext cx="1021997" cy="534766"/>
          </a:xfrm>
          <a:prstGeom prst="rect">
            <a:avLst/>
          </a:prstGeom>
        </p:spPr>
      </p:pic>
      <p:pic>
        <p:nvPicPr>
          <p:cNvPr id="109" name="Picture 108">
            <a:extLst>
              <a:ext uri="{FF2B5EF4-FFF2-40B4-BE49-F238E27FC236}">
                <a16:creationId xmlns:a16="http://schemas.microsoft.com/office/drawing/2014/main" id="{A7635E18-38F7-2340-8B76-6B347E45F77B}"/>
              </a:ext>
            </a:extLst>
          </p:cNvPr>
          <p:cNvPicPr>
            <a:picLocks noChangeAspect="1"/>
          </p:cNvPicPr>
          <p:nvPr userDrawn="1"/>
        </p:nvPicPr>
        <p:blipFill>
          <a:blip r:embed="rId13"/>
          <a:stretch>
            <a:fillRect/>
          </a:stretch>
        </p:blipFill>
        <p:spPr>
          <a:xfrm>
            <a:off x="5524262" y="1826772"/>
            <a:ext cx="1151443" cy="602499"/>
          </a:xfrm>
          <a:prstGeom prst="rect">
            <a:avLst/>
          </a:prstGeom>
        </p:spPr>
      </p:pic>
      <p:pic>
        <p:nvPicPr>
          <p:cNvPr id="110" name="Picture 109">
            <a:extLst>
              <a:ext uri="{FF2B5EF4-FFF2-40B4-BE49-F238E27FC236}">
                <a16:creationId xmlns:a16="http://schemas.microsoft.com/office/drawing/2014/main" id="{ADB9EE11-566B-F947-9F5F-789B1F09E27E}"/>
              </a:ext>
            </a:extLst>
          </p:cNvPr>
          <p:cNvPicPr>
            <a:picLocks noChangeAspect="1"/>
          </p:cNvPicPr>
          <p:nvPr userDrawn="1"/>
        </p:nvPicPr>
        <p:blipFill>
          <a:blip r:embed="rId14"/>
          <a:stretch>
            <a:fillRect/>
          </a:stretch>
        </p:blipFill>
        <p:spPr>
          <a:xfrm>
            <a:off x="8128899" y="1830307"/>
            <a:ext cx="1092108" cy="571452"/>
          </a:xfrm>
          <a:prstGeom prst="rect">
            <a:avLst/>
          </a:prstGeom>
        </p:spPr>
      </p:pic>
      <p:pic>
        <p:nvPicPr>
          <p:cNvPr id="111" name="Picture 110">
            <a:extLst>
              <a:ext uri="{FF2B5EF4-FFF2-40B4-BE49-F238E27FC236}">
                <a16:creationId xmlns:a16="http://schemas.microsoft.com/office/drawing/2014/main" id="{6E93DFAD-8F90-8A45-9594-3FAB2DC7E37B}"/>
              </a:ext>
            </a:extLst>
          </p:cNvPr>
          <p:cNvPicPr>
            <a:picLocks noChangeAspect="1"/>
          </p:cNvPicPr>
          <p:nvPr userDrawn="1"/>
        </p:nvPicPr>
        <p:blipFill>
          <a:blip r:embed="rId15"/>
          <a:stretch>
            <a:fillRect/>
          </a:stretch>
        </p:blipFill>
        <p:spPr>
          <a:xfrm>
            <a:off x="9356045" y="1854856"/>
            <a:ext cx="1067929" cy="558800"/>
          </a:xfrm>
          <a:prstGeom prst="rect">
            <a:avLst/>
          </a:prstGeom>
        </p:spPr>
      </p:pic>
      <p:pic>
        <p:nvPicPr>
          <p:cNvPr id="112" name="Picture 111">
            <a:extLst>
              <a:ext uri="{FF2B5EF4-FFF2-40B4-BE49-F238E27FC236}">
                <a16:creationId xmlns:a16="http://schemas.microsoft.com/office/drawing/2014/main" id="{BDE97DA5-AA52-6147-8137-E20F2F529D76}"/>
              </a:ext>
            </a:extLst>
          </p:cNvPr>
          <p:cNvPicPr>
            <a:picLocks noChangeAspect="1"/>
          </p:cNvPicPr>
          <p:nvPr userDrawn="1"/>
        </p:nvPicPr>
        <p:blipFill>
          <a:blip r:embed="rId16"/>
          <a:stretch>
            <a:fillRect/>
          </a:stretch>
        </p:blipFill>
        <p:spPr>
          <a:xfrm>
            <a:off x="10635749" y="1873906"/>
            <a:ext cx="995117" cy="520701"/>
          </a:xfrm>
          <a:prstGeom prst="rect">
            <a:avLst/>
          </a:prstGeom>
        </p:spPr>
      </p:pic>
      <p:pic>
        <p:nvPicPr>
          <p:cNvPr id="113" name="Picture 112" descr="Logo&#10;&#10;Description automatically generated with medium confidence">
            <a:extLst>
              <a:ext uri="{FF2B5EF4-FFF2-40B4-BE49-F238E27FC236}">
                <a16:creationId xmlns:a16="http://schemas.microsoft.com/office/drawing/2014/main" id="{F11FB039-33BF-AC4A-9D45-3B671FDED12C}"/>
              </a:ext>
            </a:extLst>
          </p:cNvPr>
          <p:cNvPicPr>
            <a:picLocks noChangeAspect="1"/>
          </p:cNvPicPr>
          <p:nvPr userDrawn="1"/>
        </p:nvPicPr>
        <p:blipFill>
          <a:blip r:embed="rId17"/>
          <a:stretch>
            <a:fillRect/>
          </a:stretch>
        </p:blipFill>
        <p:spPr>
          <a:xfrm>
            <a:off x="9344910" y="2590452"/>
            <a:ext cx="1117912" cy="584954"/>
          </a:xfrm>
          <a:prstGeom prst="rect">
            <a:avLst/>
          </a:prstGeom>
        </p:spPr>
      </p:pic>
      <p:pic>
        <p:nvPicPr>
          <p:cNvPr id="114" name="Picture 113" descr="Shape&#10;&#10;Description automatically generated with medium confidence">
            <a:extLst>
              <a:ext uri="{FF2B5EF4-FFF2-40B4-BE49-F238E27FC236}">
                <a16:creationId xmlns:a16="http://schemas.microsoft.com/office/drawing/2014/main" id="{615BB503-D592-8849-AC93-12E2CE83A10B}"/>
              </a:ext>
            </a:extLst>
          </p:cNvPr>
          <p:cNvPicPr>
            <a:picLocks noChangeAspect="1"/>
          </p:cNvPicPr>
          <p:nvPr userDrawn="1"/>
        </p:nvPicPr>
        <p:blipFill>
          <a:blip r:embed="rId18"/>
          <a:stretch>
            <a:fillRect/>
          </a:stretch>
        </p:blipFill>
        <p:spPr>
          <a:xfrm>
            <a:off x="8143617" y="2616139"/>
            <a:ext cx="1092106" cy="571451"/>
          </a:xfrm>
          <a:prstGeom prst="rect">
            <a:avLst/>
          </a:prstGeom>
        </p:spPr>
      </p:pic>
      <p:pic>
        <p:nvPicPr>
          <p:cNvPr id="115" name="Picture 114" descr="Graphical user interface, text&#10;&#10;Description automatically generated">
            <a:extLst>
              <a:ext uri="{FF2B5EF4-FFF2-40B4-BE49-F238E27FC236}">
                <a16:creationId xmlns:a16="http://schemas.microsoft.com/office/drawing/2014/main" id="{172BD464-3BCC-5743-B865-74200C60D030}"/>
              </a:ext>
            </a:extLst>
          </p:cNvPr>
          <p:cNvPicPr>
            <a:picLocks noChangeAspect="1"/>
          </p:cNvPicPr>
          <p:nvPr userDrawn="1"/>
        </p:nvPicPr>
        <p:blipFill>
          <a:blip r:embed="rId19"/>
          <a:stretch>
            <a:fillRect/>
          </a:stretch>
        </p:blipFill>
        <p:spPr>
          <a:xfrm>
            <a:off x="6823711" y="2573867"/>
            <a:ext cx="1117912" cy="584954"/>
          </a:xfrm>
          <a:prstGeom prst="rect">
            <a:avLst/>
          </a:prstGeom>
        </p:spPr>
      </p:pic>
      <p:pic>
        <p:nvPicPr>
          <p:cNvPr id="116" name="Picture 115" descr="Logo&#10;&#10;Description automatically generated">
            <a:extLst>
              <a:ext uri="{FF2B5EF4-FFF2-40B4-BE49-F238E27FC236}">
                <a16:creationId xmlns:a16="http://schemas.microsoft.com/office/drawing/2014/main" id="{F32EE397-E571-C24D-95F2-40A5FC78A6F0}"/>
              </a:ext>
            </a:extLst>
          </p:cNvPr>
          <p:cNvPicPr>
            <a:picLocks noChangeAspect="1"/>
          </p:cNvPicPr>
          <p:nvPr userDrawn="1"/>
        </p:nvPicPr>
        <p:blipFill>
          <a:blip r:embed="rId20"/>
          <a:stretch>
            <a:fillRect/>
          </a:stretch>
        </p:blipFill>
        <p:spPr>
          <a:xfrm>
            <a:off x="5524262" y="2613573"/>
            <a:ext cx="1151443" cy="602499"/>
          </a:xfrm>
          <a:prstGeom prst="rect">
            <a:avLst/>
          </a:prstGeom>
        </p:spPr>
      </p:pic>
      <p:pic>
        <p:nvPicPr>
          <p:cNvPr id="117" name="Picture 116" descr="Logo&#10;&#10;Description automatically generated with medium confidence">
            <a:extLst>
              <a:ext uri="{FF2B5EF4-FFF2-40B4-BE49-F238E27FC236}">
                <a16:creationId xmlns:a16="http://schemas.microsoft.com/office/drawing/2014/main" id="{CAECB0D2-E0C9-0A45-981F-10CD55F8D395}"/>
              </a:ext>
            </a:extLst>
          </p:cNvPr>
          <p:cNvPicPr>
            <a:picLocks noChangeAspect="1"/>
          </p:cNvPicPr>
          <p:nvPr userDrawn="1"/>
        </p:nvPicPr>
        <p:blipFill>
          <a:blip r:embed="rId21"/>
          <a:stretch>
            <a:fillRect/>
          </a:stretch>
        </p:blipFill>
        <p:spPr>
          <a:xfrm>
            <a:off x="9328144" y="3361425"/>
            <a:ext cx="1151444" cy="602500"/>
          </a:xfrm>
          <a:prstGeom prst="rect">
            <a:avLst/>
          </a:prstGeom>
        </p:spPr>
      </p:pic>
      <p:pic>
        <p:nvPicPr>
          <p:cNvPr id="118" name="Picture 117" descr="Logo&#10;&#10;Description automatically generated">
            <a:extLst>
              <a:ext uri="{FF2B5EF4-FFF2-40B4-BE49-F238E27FC236}">
                <a16:creationId xmlns:a16="http://schemas.microsoft.com/office/drawing/2014/main" id="{6B0AD2F9-90BA-C249-9400-8D06989FA2AB}"/>
              </a:ext>
            </a:extLst>
          </p:cNvPr>
          <p:cNvPicPr>
            <a:picLocks noChangeAspect="1"/>
          </p:cNvPicPr>
          <p:nvPr userDrawn="1"/>
        </p:nvPicPr>
        <p:blipFill>
          <a:blip r:embed="rId22"/>
          <a:stretch>
            <a:fillRect/>
          </a:stretch>
        </p:blipFill>
        <p:spPr>
          <a:xfrm>
            <a:off x="8101499" y="3363799"/>
            <a:ext cx="1146907" cy="600126"/>
          </a:xfrm>
          <a:prstGeom prst="rect">
            <a:avLst/>
          </a:prstGeom>
        </p:spPr>
      </p:pic>
      <p:pic>
        <p:nvPicPr>
          <p:cNvPr id="119" name="Picture 118" descr="Logo&#10;&#10;Description automatically generated">
            <a:extLst>
              <a:ext uri="{FF2B5EF4-FFF2-40B4-BE49-F238E27FC236}">
                <a16:creationId xmlns:a16="http://schemas.microsoft.com/office/drawing/2014/main" id="{9B56C0F4-C355-F948-820C-21A90D7C8F72}"/>
              </a:ext>
            </a:extLst>
          </p:cNvPr>
          <p:cNvPicPr>
            <a:picLocks noChangeAspect="1"/>
          </p:cNvPicPr>
          <p:nvPr userDrawn="1"/>
        </p:nvPicPr>
        <p:blipFill>
          <a:blip r:embed="rId23"/>
          <a:stretch>
            <a:fillRect/>
          </a:stretch>
        </p:blipFill>
        <p:spPr>
          <a:xfrm>
            <a:off x="6823711" y="3411671"/>
            <a:ext cx="1022301" cy="534925"/>
          </a:xfrm>
          <a:prstGeom prst="rect">
            <a:avLst/>
          </a:prstGeom>
        </p:spPr>
      </p:pic>
      <p:pic>
        <p:nvPicPr>
          <p:cNvPr id="120" name="Picture 119" descr="A picture containing shape&#10;&#10;Description automatically generated">
            <a:extLst>
              <a:ext uri="{FF2B5EF4-FFF2-40B4-BE49-F238E27FC236}">
                <a16:creationId xmlns:a16="http://schemas.microsoft.com/office/drawing/2014/main" id="{875F8512-7D93-3845-BFF6-3EE80A27ABBD}"/>
              </a:ext>
            </a:extLst>
          </p:cNvPr>
          <p:cNvPicPr>
            <a:picLocks noChangeAspect="1"/>
          </p:cNvPicPr>
          <p:nvPr userDrawn="1"/>
        </p:nvPicPr>
        <p:blipFill>
          <a:blip r:embed="rId24"/>
          <a:stretch>
            <a:fillRect/>
          </a:stretch>
        </p:blipFill>
        <p:spPr>
          <a:xfrm>
            <a:off x="5493075" y="3376589"/>
            <a:ext cx="1116473" cy="584201"/>
          </a:xfrm>
          <a:prstGeom prst="rect">
            <a:avLst/>
          </a:prstGeom>
        </p:spPr>
      </p:pic>
      <p:pic>
        <p:nvPicPr>
          <p:cNvPr id="121" name="Picture 120" descr="Logo&#10;&#10;Description automatically generated">
            <a:extLst>
              <a:ext uri="{FF2B5EF4-FFF2-40B4-BE49-F238E27FC236}">
                <a16:creationId xmlns:a16="http://schemas.microsoft.com/office/drawing/2014/main" id="{0E3C663B-CB6A-934E-B4C6-369D332F196B}"/>
              </a:ext>
            </a:extLst>
          </p:cNvPr>
          <p:cNvPicPr>
            <a:picLocks noChangeAspect="1"/>
          </p:cNvPicPr>
          <p:nvPr userDrawn="1"/>
        </p:nvPicPr>
        <p:blipFill>
          <a:blip r:embed="rId25"/>
          <a:stretch>
            <a:fillRect/>
          </a:stretch>
        </p:blipFill>
        <p:spPr>
          <a:xfrm>
            <a:off x="10665009" y="2626645"/>
            <a:ext cx="939217" cy="491451"/>
          </a:xfrm>
          <a:prstGeom prst="rect">
            <a:avLst/>
          </a:prstGeom>
        </p:spPr>
      </p:pic>
      <p:pic>
        <p:nvPicPr>
          <p:cNvPr id="122" name="Picture 121" descr="A picture containing text&#10;&#10;Description automatically generated">
            <a:extLst>
              <a:ext uri="{FF2B5EF4-FFF2-40B4-BE49-F238E27FC236}">
                <a16:creationId xmlns:a16="http://schemas.microsoft.com/office/drawing/2014/main" id="{FD6D4541-0E7C-EB47-A4CC-AF40AF0FB790}"/>
              </a:ext>
            </a:extLst>
          </p:cNvPr>
          <p:cNvPicPr>
            <a:picLocks noChangeAspect="1"/>
          </p:cNvPicPr>
          <p:nvPr userDrawn="1"/>
        </p:nvPicPr>
        <p:blipFill>
          <a:blip r:embed="rId26"/>
          <a:stretch>
            <a:fillRect/>
          </a:stretch>
        </p:blipFill>
        <p:spPr>
          <a:xfrm>
            <a:off x="6842475" y="4971955"/>
            <a:ext cx="1129319" cy="590923"/>
          </a:xfrm>
          <a:prstGeom prst="rect">
            <a:avLst/>
          </a:prstGeom>
        </p:spPr>
      </p:pic>
      <p:pic>
        <p:nvPicPr>
          <p:cNvPr id="123" name="Picture 122" descr="Logo&#10;&#10;Description automatically generated">
            <a:extLst>
              <a:ext uri="{FF2B5EF4-FFF2-40B4-BE49-F238E27FC236}">
                <a16:creationId xmlns:a16="http://schemas.microsoft.com/office/drawing/2014/main" id="{8A7F187E-50A0-1942-87A9-A488FB779537}"/>
              </a:ext>
            </a:extLst>
          </p:cNvPr>
          <p:cNvPicPr>
            <a:picLocks noChangeAspect="1"/>
          </p:cNvPicPr>
          <p:nvPr userDrawn="1"/>
        </p:nvPicPr>
        <p:blipFill>
          <a:blip r:embed="rId27"/>
          <a:stretch>
            <a:fillRect/>
          </a:stretch>
        </p:blipFill>
        <p:spPr>
          <a:xfrm>
            <a:off x="5398838" y="4906957"/>
            <a:ext cx="1377758" cy="720920"/>
          </a:xfrm>
          <a:prstGeom prst="rect">
            <a:avLst/>
          </a:prstGeom>
        </p:spPr>
      </p:pic>
      <p:pic>
        <p:nvPicPr>
          <p:cNvPr id="124" name="Picture 123" descr="Logo&#10;&#10;Description automatically generated">
            <a:extLst>
              <a:ext uri="{FF2B5EF4-FFF2-40B4-BE49-F238E27FC236}">
                <a16:creationId xmlns:a16="http://schemas.microsoft.com/office/drawing/2014/main" id="{4B88AB4C-BA0F-4A4F-91CA-9837C3DF10AA}"/>
              </a:ext>
            </a:extLst>
          </p:cNvPr>
          <p:cNvPicPr>
            <a:picLocks noChangeAspect="1"/>
          </p:cNvPicPr>
          <p:nvPr userDrawn="1"/>
        </p:nvPicPr>
        <p:blipFill>
          <a:blip r:embed="rId28"/>
          <a:stretch>
            <a:fillRect/>
          </a:stretch>
        </p:blipFill>
        <p:spPr>
          <a:xfrm>
            <a:off x="9328144" y="4262864"/>
            <a:ext cx="1092204" cy="571502"/>
          </a:xfrm>
          <a:prstGeom prst="rect">
            <a:avLst/>
          </a:prstGeom>
        </p:spPr>
      </p:pic>
      <p:pic>
        <p:nvPicPr>
          <p:cNvPr id="125" name="Picture 124" descr="Icon&#10;&#10;Description automatically generated">
            <a:extLst>
              <a:ext uri="{FF2B5EF4-FFF2-40B4-BE49-F238E27FC236}">
                <a16:creationId xmlns:a16="http://schemas.microsoft.com/office/drawing/2014/main" id="{E81E7A1C-6DC9-B549-9C21-8FF63B9A28BA}"/>
              </a:ext>
            </a:extLst>
          </p:cNvPr>
          <p:cNvPicPr>
            <a:picLocks noChangeAspect="1"/>
          </p:cNvPicPr>
          <p:nvPr userDrawn="1"/>
        </p:nvPicPr>
        <p:blipFill>
          <a:blip r:embed="rId29"/>
          <a:stretch>
            <a:fillRect/>
          </a:stretch>
        </p:blipFill>
        <p:spPr>
          <a:xfrm>
            <a:off x="6737809" y="4179293"/>
            <a:ext cx="1289715" cy="674851"/>
          </a:xfrm>
          <a:prstGeom prst="rect">
            <a:avLst/>
          </a:prstGeom>
        </p:spPr>
      </p:pic>
      <p:pic>
        <p:nvPicPr>
          <p:cNvPr id="126" name="Picture 125" descr="Text, logo&#10;&#10;Description automatically generated">
            <a:extLst>
              <a:ext uri="{FF2B5EF4-FFF2-40B4-BE49-F238E27FC236}">
                <a16:creationId xmlns:a16="http://schemas.microsoft.com/office/drawing/2014/main" id="{81FC5B8A-7349-9B43-8A74-E53565C02451}"/>
              </a:ext>
            </a:extLst>
          </p:cNvPr>
          <p:cNvPicPr>
            <a:picLocks noChangeAspect="1"/>
          </p:cNvPicPr>
          <p:nvPr userDrawn="1"/>
        </p:nvPicPr>
        <p:blipFill>
          <a:blip r:embed="rId30"/>
          <a:stretch>
            <a:fillRect/>
          </a:stretch>
        </p:blipFill>
        <p:spPr>
          <a:xfrm>
            <a:off x="5558247" y="4179014"/>
            <a:ext cx="1092202" cy="571501"/>
          </a:xfrm>
          <a:prstGeom prst="rect">
            <a:avLst/>
          </a:prstGeom>
        </p:spPr>
      </p:pic>
      <p:pic>
        <p:nvPicPr>
          <p:cNvPr id="127" name="Picture 126" descr="Logo&#10;&#10;Description automatically generated">
            <a:extLst>
              <a:ext uri="{FF2B5EF4-FFF2-40B4-BE49-F238E27FC236}">
                <a16:creationId xmlns:a16="http://schemas.microsoft.com/office/drawing/2014/main" id="{814197C4-BC12-1A4F-965A-DDABD04289FA}"/>
              </a:ext>
            </a:extLst>
          </p:cNvPr>
          <p:cNvPicPr>
            <a:picLocks noChangeAspect="1"/>
          </p:cNvPicPr>
          <p:nvPr userDrawn="1"/>
        </p:nvPicPr>
        <p:blipFill>
          <a:blip r:embed="rId31"/>
          <a:stretch>
            <a:fillRect/>
          </a:stretch>
        </p:blipFill>
        <p:spPr>
          <a:xfrm>
            <a:off x="10568157" y="3370284"/>
            <a:ext cx="1130300" cy="591436"/>
          </a:xfrm>
          <a:prstGeom prst="rect">
            <a:avLst/>
          </a:prstGeom>
        </p:spPr>
      </p:pic>
      <p:pic>
        <p:nvPicPr>
          <p:cNvPr id="128" name="Picture 127" descr="Logo&#10;&#10;Description automatically generated">
            <a:extLst>
              <a:ext uri="{FF2B5EF4-FFF2-40B4-BE49-F238E27FC236}">
                <a16:creationId xmlns:a16="http://schemas.microsoft.com/office/drawing/2014/main" id="{8D2520CA-1CFE-7B46-9600-740658AED04C}"/>
              </a:ext>
            </a:extLst>
          </p:cNvPr>
          <p:cNvPicPr>
            <a:picLocks noChangeAspect="1"/>
          </p:cNvPicPr>
          <p:nvPr userDrawn="1"/>
        </p:nvPicPr>
        <p:blipFill>
          <a:blip r:embed="rId32"/>
          <a:stretch>
            <a:fillRect/>
          </a:stretch>
        </p:blipFill>
        <p:spPr>
          <a:xfrm>
            <a:off x="7059357" y="5680662"/>
            <a:ext cx="695553" cy="674852"/>
          </a:xfrm>
          <a:prstGeom prst="rect">
            <a:avLst/>
          </a:prstGeom>
        </p:spPr>
      </p:pic>
      <p:pic>
        <p:nvPicPr>
          <p:cNvPr id="129" name="Picture 128" descr="Logo, company name&#10;&#10;Description automatically generated">
            <a:extLst>
              <a:ext uri="{FF2B5EF4-FFF2-40B4-BE49-F238E27FC236}">
                <a16:creationId xmlns:a16="http://schemas.microsoft.com/office/drawing/2014/main" id="{D220FE46-B928-1649-AC69-78C64D00F096}"/>
              </a:ext>
            </a:extLst>
          </p:cNvPr>
          <p:cNvPicPr>
            <a:picLocks noChangeAspect="1"/>
          </p:cNvPicPr>
          <p:nvPr userDrawn="1"/>
        </p:nvPicPr>
        <p:blipFill>
          <a:blip r:embed="rId33"/>
          <a:stretch>
            <a:fillRect/>
          </a:stretch>
        </p:blipFill>
        <p:spPr>
          <a:xfrm>
            <a:off x="8308144" y="4852887"/>
            <a:ext cx="865465" cy="865465"/>
          </a:xfrm>
          <a:prstGeom prst="rect">
            <a:avLst/>
          </a:prstGeom>
        </p:spPr>
      </p:pic>
      <p:pic>
        <p:nvPicPr>
          <p:cNvPr id="130" name="Picture 129" descr="Icon&#10;&#10;Description automatically generated with medium confidence">
            <a:extLst>
              <a:ext uri="{FF2B5EF4-FFF2-40B4-BE49-F238E27FC236}">
                <a16:creationId xmlns:a16="http://schemas.microsoft.com/office/drawing/2014/main" id="{B9C44B92-C5EE-B946-BD34-FDA0FEF73570}"/>
              </a:ext>
            </a:extLst>
          </p:cNvPr>
          <p:cNvPicPr>
            <a:picLocks noChangeAspect="1"/>
          </p:cNvPicPr>
          <p:nvPr userDrawn="1"/>
        </p:nvPicPr>
        <p:blipFill>
          <a:blip r:embed="rId34"/>
          <a:stretch>
            <a:fillRect/>
          </a:stretch>
        </p:blipFill>
        <p:spPr>
          <a:xfrm>
            <a:off x="10734131" y="4466952"/>
            <a:ext cx="767106" cy="151823"/>
          </a:xfrm>
          <a:prstGeom prst="rect">
            <a:avLst/>
          </a:prstGeom>
        </p:spPr>
      </p:pic>
      <p:pic>
        <p:nvPicPr>
          <p:cNvPr id="131" name="Picture 130" descr="Logo, company name&#10;&#10;Description automatically generated">
            <a:extLst>
              <a:ext uri="{FF2B5EF4-FFF2-40B4-BE49-F238E27FC236}">
                <a16:creationId xmlns:a16="http://schemas.microsoft.com/office/drawing/2014/main" id="{27DE01AB-7E17-6D44-B2A0-DED7C42C7FCA}"/>
              </a:ext>
            </a:extLst>
          </p:cNvPr>
          <p:cNvPicPr>
            <a:picLocks noChangeAspect="1"/>
          </p:cNvPicPr>
          <p:nvPr userDrawn="1"/>
        </p:nvPicPr>
        <p:blipFill>
          <a:blip r:embed="rId35"/>
          <a:stretch>
            <a:fillRect/>
          </a:stretch>
        </p:blipFill>
        <p:spPr>
          <a:xfrm>
            <a:off x="8066236" y="4283456"/>
            <a:ext cx="1236342" cy="469335"/>
          </a:xfrm>
          <a:prstGeom prst="rect">
            <a:avLst/>
          </a:prstGeom>
        </p:spPr>
      </p:pic>
    </p:spTree>
    <p:extLst>
      <p:ext uri="{BB962C8B-B14F-4D97-AF65-F5344CB8AC3E}">
        <p14:creationId xmlns:p14="http://schemas.microsoft.com/office/powerpoint/2010/main" val="787885649"/>
      </p:ext>
    </p:extLst>
  </p:cSld>
  <p:clrMapOvr>
    <a:masterClrMapping/>
  </p:clrMapOvr>
  <p:extLst>
    <p:ext uri="{DCECCB84-F9BA-43D5-87BE-67443E8EF086}">
      <p15:sldGuideLst xmlns:p15="http://schemas.microsoft.com/office/powerpoint/2012/main">
        <p15:guide id="1" pos="4611" userDrawn="1">
          <p15:clr>
            <a:srgbClr val="FBAE40"/>
          </p15:clr>
        </p15:guide>
        <p15:guide id="2" pos="6267" userDrawn="1">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Project Slide 2">
    <p:spTree>
      <p:nvGrpSpPr>
        <p:cNvPr id="1" name=""/>
        <p:cNvGrpSpPr/>
        <p:nvPr/>
      </p:nvGrpSpPr>
      <p:grpSpPr>
        <a:xfrm>
          <a:off x="0" y="0"/>
          <a:ext cx="0" cy="0"/>
          <a:chOff x="0" y="0"/>
          <a:chExt cx="0" cy="0"/>
        </a:xfrm>
      </p:grpSpPr>
      <p:sp>
        <p:nvSpPr>
          <p:cNvPr id="5" name="Title 8"/>
          <p:cNvSpPr>
            <a:spLocks noGrp="1"/>
          </p:cNvSpPr>
          <p:nvPr>
            <p:ph type="title"/>
          </p:nvPr>
        </p:nvSpPr>
        <p:spPr>
          <a:xfrm>
            <a:off x="913016" y="1574779"/>
            <a:ext cx="4275929"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
        <p:nvSpPr>
          <p:cNvPr id="6" name="Picture Placeholder 29"/>
          <p:cNvSpPr>
            <a:spLocks noGrp="1"/>
          </p:cNvSpPr>
          <p:nvPr>
            <p:ph type="pic" sz="quarter" idx="12"/>
          </p:nvPr>
        </p:nvSpPr>
        <p:spPr>
          <a:xfrm>
            <a:off x="0" y="2699132"/>
            <a:ext cx="5188945" cy="4158867"/>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7" name="Rectangle 6"/>
          <p:cNvSpPr/>
          <p:nvPr userDrawn="1"/>
        </p:nvSpPr>
        <p:spPr>
          <a:xfrm>
            <a:off x="5188945" y="4524292"/>
            <a:ext cx="7003055" cy="23337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Montserrat" pitchFamily="2" charset="77"/>
            </a:endParaRPr>
          </a:p>
        </p:txBody>
      </p:sp>
      <p:sp>
        <p:nvSpPr>
          <p:cNvPr id="8" name="Picture Placeholder 29"/>
          <p:cNvSpPr>
            <a:spLocks noGrp="1"/>
          </p:cNvSpPr>
          <p:nvPr>
            <p:ph type="pic" sz="quarter" idx="13" hasCustomPrompt="1"/>
          </p:nvPr>
        </p:nvSpPr>
        <p:spPr>
          <a:xfrm>
            <a:off x="10357597" y="0"/>
            <a:ext cx="1842773" cy="1123122"/>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r>
              <a:rPr lang="en-US" noProof="0"/>
              <a:t>Customer Logo</a:t>
            </a:r>
          </a:p>
        </p:txBody>
      </p:sp>
      <p:sp>
        <p:nvSpPr>
          <p:cNvPr id="3" name="Text Placeholder 2">
            <a:extLst>
              <a:ext uri="{FF2B5EF4-FFF2-40B4-BE49-F238E27FC236}">
                <a16:creationId xmlns:a16="http://schemas.microsoft.com/office/drawing/2014/main" id="{E65C4CDB-CBE4-3C4A-9D84-5C19D5CFC459}"/>
              </a:ext>
            </a:extLst>
          </p:cNvPr>
          <p:cNvSpPr>
            <a:spLocks noGrp="1"/>
          </p:cNvSpPr>
          <p:nvPr>
            <p:ph type="body" sz="quarter" idx="14" hasCustomPrompt="1"/>
          </p:nvPr>
        </p:nvSpPr>
        <p:spPr>
          <a:xfrm>
            <a:off x="5734050" y="4791075"/>
            <a:ext cx="5705475" cy="247650"/>
          </a:xfrm>
          <a:prstGeom prst="rect">
            <a:avLst/>
          </a:prstGeom>
        </p:spPr>
        <p:txBody>
          <a:bodyPr/>
          <a:lstStyle>
            <a:lvl1pPr marL="0" indent="0">
              <a:buNone/>
              <a:defRPr sz="1600" b="1" i="0">
                <a:solidFill>
                  <a:schemeClr val="bg2"/>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9" name="Text Placeholder 2">
            <a:extLst>
              <a:ext uri="{FF2B5EF4-FFF2-40B4-BE49-F238E27FC236}">
                <a16:creationId xmlns:a16="http://schemas.microsoft.com/office/drawing/2014/main" id="{86912B6E-486B-0D46-9DC8-1388DAACC45D}"/>
              </a:ext>
            </a:extLst>
          </p:cNvPr>
          <p:cNvSpPr>
            <a:spLocks noGrp="1"/>
          </p:cNvSpPr>
          <p:nvPr>
            <p:ph type="body" sz="quarter" idx="15" hasCustomPrompt="1"/>
          </p:nvPr>
        </p:nvSpPr>
        <p:spPr>
          <a:xfrm>
            <a:off x="5734050" y="5124450"/>
            <a:ext cx="5705475" cy="485776"/>
          </a:xfrm>
          <a:prstGeom prst="rect">
            <a:avLst/>
          </a:prstGeom>
        </p:spPr>
        <p:txBody>
          <a:bodyPr/>
          <a:lstStyle>
            <a:lvl1pPr marL="0" indent="0">
              <a:buNone/>
              <a:defRPr sz="1200" b="0" i="0">
                <a:solidFill>
                  <a:schemeClr val="bg2"/>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0" name="Text Placeholder 2">
            <a:extLst>
              <a:ext uri="{FF2B5EF4-FFF2-40B4-BE49-F238E27FC236}">
                <a16:creationId xmlns:a16="http://schemas.microsoft.com/office/drawing/2014/main" id="{BD899E04-E66A-904D-87EB-899853EEB2A6}"/>
              </a:ext>
            </a:extLst>
          </p:cNvPr>
          <p:cNvSpPr>
            <a:spLocks noGrp="1"/>
          </p:cNvSpPr>
          <p:nvPr>
            <p:ph type="body" sz="quarter" idx="16" hasCustomPrompt="1"/>
          </p:nvPr>
        </p:nvSpPr>
        <p:spPr>
          <a:xfrm>
            <a:off x="5734050" y="5781675"/>
            <a:ext cx="5705475" cy="247650"/>
          </a:xfrm>
          <a:prstGeom prst="rect">
            <a:avLst/>
          </a:prstGeom>
        </p:spPr>
        <p:txBody>
          <a:bodyPr/>
          <a:lstStyle>
            <a:lvl1pPr marL="0" indent="0">
              <a:buNone/>
              <a:defRPr sz="1600" b="1" i="0">
                <a:solidFill>
                  <a:schemeClr val="bg2"/>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1" name="Text Placeholder 2">
            <a:extLst>
              <a:ext uri="{FF2B5EF4-FFF2-40B4-BE49-F238E27FC236}">
                <a16:creationId xmlns:a16="http://schemas.microsoft.com/office/drawing/2014/main" id="{FB9B3B24-DD70-A543-8BEB-79B206CD3748}"/>
              </a:ext>
            </a:extLst>
          </p:cNvPr>
          <p:cNvSpPr>
            <a:spLocks noGrp="1"/>
          </p:cNvSpPr>
          <p:nvPr>
            <p:ph type="body" sz="quarter" idx="17" hasCustomPrompt="1"/>
          </p:nvPr>
        </p:nvSpPr>
        <p:spPr>
          <a:xfrm>
            <a:off x="5734050" y="6115050"/>
            <a:ext cx="5705475" cy="485776"/>
          </a:xfrm>
          <a:prstGeom prst="rect">
            <a:avLst/>
          </a:prstGeom>
        </p:spPr>
        <p:txBody>
          <a:bodyPr/>
          <a:lstStyle>
            <a:lvl1pPr marL="0" indent="0">
              <a:buNone/>
              <a:defRPr sz="1200" b="0" i="0">
                <a:solidFill>
                  <a:schemeClr val="bg2"/>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2" name="Text Placeholder 2">
            <a:extLst>
              <a:ext uri="{FF2B5EF4-FFF2-40B4-BE49-F238E27FC236}">
                <a16:creationId xmlns:a16="http://schemas.microsoft.com/office/drawing/2014/main" id="{4EC8FADB-BD21-F742-BCFB-0604748732BB}"/>
              </a:ext>
            </a:extLst>
          </p:cNvPr>
          <p:cNvSpPr>
            <a:spLocks noGrp="1"/>
          </p:cNvSpPr>
          <p:nvPr>
            <p:ph type="body" sz="quarter" idx="18" hasCustomPrompt="1"/>
          </p:nvPr>
        </p:nvSpPr>
        <p:spPr>
          <a:xfrm>
            <a:off x="5734050" y="1581150"/>
            <a:ext cx="2638425" cy="247650"/>
          </a:xfrm>
          <a:prstGeom prst="rect">
            <a:avLst/>
          </a:prstGeom>
        </p:spPr>
        <p:txBody>
          <a:bodyPr/>
          <a:lstStyle>
            <a:lvl1pPr marL="0" indent="0">
              <a:buNone/>
              <a:defRPr sz="1600" b="1" i="0">
                <a:solidFill>
                  <a:schemeClr val="tx1"/>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3" name="Text Placeholder 2">
            <a:extLst>
              <a:ext uri="{FF2B5EF4-FFF2-40B4-BE49-F238E27FC236}">
                <a16:creationId xmlns:a16="http://schemas.microsoft.com/office/drawing/2014/main" id="{1A47BA93-9680-BE41-9A5D-9277C50869CE}"/>
              </a:ext>
            </a:extLst>
          </p:cNvPr>
          <p:cNvSpPr>
            <a:spLocks noGrp="1"/>
          </p:cNvSpPr>
          <p:nvPr>
            <p:ph type="body" sz="quarter" idx="19" hasCustomPrompt="1"/>
          </p:nvPr>
        </p:nvSpPr>
        <p:spPr>
          <a:xfrm>
            <a:off x="5734050" y="1914524"/>
            <a:ext cx="2638425" cy="2343151"/>
          </a:xfrm>
          <a:prstGeom prst="rect">
            <a:avLst/>
          </a:prstGeom>
        </p:spPr>
        <p:txBody>
          <a:bodyPr/>
          <a:lstStyle>
            <a:lvl1pPr marL="0" indent="0">
              <a:buNone/>
              <a:defRPr sz="1200" b="0" i="0">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6" name="Text Placeholder 2">
            <a:extLst>
              <a:ext uri="{FF2B5EF4-FFF2-40B4-BE49-F238E27FC236}">
                <a16:creationId xmlns:a16="http://schemas.microsoft.com/office/drawing/2014/main" id="{D4031777-9F53-6442-B0CA-0DD0B54363A6}"/>
              </a:ext>
            </a:extLst>
          </p:cNvPr>
          <p:cNvSpPr>
            <a:spLocks noGrp="1"/>
          </p:cNvSpPr>
          <p:nvPr>
            <p:ph type="body" sz="quarter" idx="20" hasCustomPrompt="1"/>
          </p:nvPr>
        </p:nvSpPr>
        <p:spPr>
          <a:xfrm>
            <a:off x="8801100" y="1581150"/>
            <a:ext cx="2638425" cy="247650"/>
          </a:xfrm>
          <a:prstGeom prst="rect">
            <a:avLst/>
          </a:prstGeom>
        </p:spPr>
        <p:txBody>
          <a:bodyPr/>
          <a:lstStyle>
            <a:lvl1pPr marL="0" indent="0">
              <a:buNone/>
              <a:defRPr sz="1600" b="1" i="0">
                <a:solidFill>
                  <a:schemeClr val="tx1"/>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7" name="Text Placeholder 2">
            <a:extLst>
              <a:ext uri="{FF2B5EF4-FFF2-40B4-BE49-F238E27FC236}">
                <a16:creationId xmlns:a16="http://schemas.microsoft.com/office/drawing/2014/main" id="{FE346D14-80C9-2D4A-B6BC-757BF864E30C}"/>
              </a:ext>
            </a:extLst>
          </p:cNvPr>
          <p:cNvSpPr>
            <a:spLocks noGrp="1"/>
          </p:cNvSpPr>
          <p:nvPr>
            <p:ph type="body" sz="quarter" idx="21" hasCustomPrompt="1"/>
          </p:nvPr>
        </p:nvSpPr>
        <p:spPr>
          <a:xfrm>
            <a:off x="8801100" y="1914524"/>
            <a:ext cx="2638425" cy="2343151"/>
          </a:xfrm>
          <a:prstGeom prst="rect">
            <a:avLst/>
          </a:prstGeom>
        </p:spPr>
        <p:txBody>
          <a:bodyPr/>
          <a:lstStyle>
            <a:lvl1pPr marL="0" indent="0">
              <a:buNone/>
              <a:defRPr sz="1200" b="0" i="0">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Tree>
    <p:extLst>
      <p:ext uri="{BB962C8B-B14F-4D97-AF65-F5344CB8AC3E}">
        <p14:creationId xmlns:p14="http://schemas.microsoft.com/office/powerpoint/2010/main" val="351034980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Project Slide 3">
    <p:spTree>
      <p:nvGrpSpPr>
        <p:cNvPr id="1" name=""/>
        <p:cNvGrpSpPr/>
        <p:nvPr/>
      </p:nvGrpSpPr>
      <p:grpSpPr>
        <a:xfrm>
          <a:off x="0" y="0"/>
          <a:ext cx="0" cy="0"/>
          <a:chOff x="0" y="0"/>
          <a:chExt cx="0" cy="0"/>
        </a:xfrm>
      </p:grpSpPr>
      <p:sp>
        <p:nvSpPr>
          <p:cNvPr id="5" name="Title 8"/>
          <p:cNvSpPr>
            <a:spLocks noGrp="1"/>
          </p:cNvSpPr>
          <p:nvPr>
            <p:ph type="title"/>
          </p:nvPr>
        </p:nvSpPr>
        <p:spPr>
          <a:xfrm>
            <a:off x="913016" y="1574779"/>
            <a:ext cx="4275929"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
        <p:nvSpPr>
          <p:cNvPr id="6" name="Picture Placeholder 29"/>
          <p:cNvSpPr>
            <a:spLocks noGrp="1"/>
          </p:cNvSpPr>
          <p:nvPr>
            <p:ph type="pic" sz="quarter" idx="12"/>
          </p:nvPr>
        </p:nvSpPr>
        <p:spPr>
          <a:xfrm>
            <a:off x="0" y="2699132"/>
            <a:ext cx="5188945" cy="4158867"/>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7" name="Rectangle 6"/>
          <p:cNvSpPr/>
          <p:nvPr userDrawn="1"/>
        </p:nvSpPr>
        <p:spPr>
          <a:xfrm>
            <a:off x="5188945" y="4524292"/>
            <a:ext cx="7003055" cy="23337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Montserrat" pitchFamily="2" charset="77"/>
            </a:endParaRPr>
          </a:p>
        </p:txBody>
      </p:sp>
      <p:sp>
        <p:nvSpPr>
          <p:cNvPr id="8" name="Picture Placeholder 29"/>
          <p:cNvSpPr>
            <a:spLocks noGrp="1"/>
          </p:cNvSpPr>
          <p:nvPr>
            <p:ph type="pic" sz="quarter" idx="13" hasCustomPrompt="1"/>
          </p:nvPr>
        </p:nvSpPr>
        <p:spPr>
          <a:xfrm>
            <a:off x="10357597" y="0"/>
            <a:ext cx="1842773" cy="1123122"/>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r>
              <a:rPr lang="en-US" noProof="0"/>
              <a:t>Customer Logo</a:t>
            </a:r>
          </a:p>
        </p:txBody>
      </p:sp>
      <p:sp>
        <p:nvSpPr>
          <p:cNvPr id="3" name="Text Placeholder 2">
            <a:extLst>
              <a:ext uri="{FF2B5EF4-FFF2-40B4-BE49-F238E27FC236}">
                <a16:creationId xmlns:a16="http://schemas.microsoft.com/office/drawing/2014/main" id="{E65C4CDB-CBE4-3C4A-9D84-5C19D5CFC459}"/>
              </a:ext>
            </a:extLst>
          </p:cNvPr>
          <p:cNvSpPr>
            <a:spLocks noGrp="1"/>
          </p:cNvSpPr>
          <p:nvPr>
            <p:ph type="body" sz="quarter" idx="14" hasCustomPrompt="1"/>
          </p:nvPr>
        </p:nvSpPr>
        <p:spPr>
          <a:xfrm>
            <a:off x="5734050" y="4791075"/>
            <a:ext cx="5705475" cy="247650"/>
          </a:xfrm>
          <a:prstGeom prst="rect">
            <a:avLst/>
          </a:prstGeom>
        </p:spPr>
        <p:txBody>
          <a:bodyPr/>
          <a:lstStyle>
            <a:lvl1pPr marL="0" indent="0">
              <a:buNone/>
              <a:defRPr sz="1600" b="1" i="0">
                <a:solidFill>
                  <a:schemeClr val="bg2"/>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9" name="Text Placeholder 2">
            <a:extLst>
              <a:ext uri="{FF2B5EF4-FFF2-40B4-BE49-F238E27FC236}">
                <a16:creationId xmlns:a16="http://schemas.microsoft.com/office/drawing/2014/main" id="{86912B6E-486B-0D46-9DC8-1388DAACC45D}"/>
              </a:ext>
            </a:extLst>
          </p:cNvPr>
          <p:cNvSpPr>
            <a:spLocks noGrp="1"/>
          </p:cNvSpPr>
          <p:nvPr>
            <p:ph type="body" sz="quarter" idx="15" hasCustomPrompt="1"/>
          </p:nvPr>
        </p:nvSpPr>
        <p:spPr>
          <a:xfrm>
            <a:off x="5734050" y="5124450"/>
            <a:ext cx="5705475" cy="485776"/>
          </a:xfrm>
          <a:prstGeom prst="rect">
            <a:avLst/>
          </a:prstGeom>
        </p:spPr>
        <p:txBody>
          <a:bodyPr/>
          <a:lstStyle>
            <a:lvl1pPr marL="0" indent="0">
              <a:buNone/>
              <a:defRPr sz="1200" b="0" i="0">
                <a:solidFill>
                  <a:schemeClr val="bg2"/>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0" name="Text Placeholder 2">
            <a:extLst>
              <a:ext uri="{FF2B5EF4-FFF2-40B4-BE49-F238E27FC236}">
                <a16:creationId xmlns:a16="http://schemas.microsoft.com/office/drawing/2014/main" id="{BD899E04-E66A-904D-87EB-899853EEB2A6}"/>
              </a:ext>
            </a:extLst>
          </p:cNvPr>
          <p:cNvSpPr>
            <a:spLocks noGrp="1"/>
          </p:cNvSpPr>
          <p:nvPr>
            <p:ph type="body" sz="quarter" idx="16" hasCustomPrompt="1"/>
          </p:nvPr>
        </p:nvSpPr>
        <p:spPr>
          <a:xfrm>
            <a:off x="5734050" y="5781675"/>
            <a:ext cx="5705475" cy="247650"/>
          </a:xfrm>
          <a:prstGeom prst="rect">
            <a:avLst/>
          </a:prstGeom>
        </p:spPr>
        <p:txBody>
          <a:bodyPr/>
          <a:lstStyle>
            <a:lvl1pPr marL="0" indent="0">
              <a:buNone/>
              <a:defRPr sz="1600" b="1" i="0">
                <a:solidFill>
                  <a:schemeClr val="bg2"/>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1" name="Text Placeholder 2">
            <a:extLst>
              <a:ext uri="{FF2B5EF4-FFF2-40B4-BE49-F238E27FC236}">
                <a16:creationId xmlns:a16="http://schemas.microsoft.com/office/drawing/2014/main" id="{FB9B3B24-DD70-A543-8BEB-79B206CD3748}"/>
              </a:ext>
            </a:extLst>
          </p:cNvPr>
          <p:cNvSpPr>
            <a:spLocks noGrp="1"/>
          </p:cNvSpPr>
          <p:nvPr>
            <p:ph type="body" sz="quarter" idx="17" hasCustomPrompt="1"/>
          </p:nvPr>
        </p:nvSpPr>
        <p:spPr>
          <a:xfrm>
            <a:off x="5734050" y="6115050"/>
            <a:ext cx="5705475" cy="485776"/>
          </a:xfrm>
          <a:prstGeom prst="rect">
            <a:avLst/>
          </a:prstGeom>
        </p:spPr>
        <p:txBody>
          <a:bodyPr/>
          <a:lstStyle>
            <a:lvl1pPr marL="0" indent="0">
              <a:buNone/>
              <a:defRPr sz="1200" b="0" i="0">
                <a:solidFill>
                  <a:schemeClr val="bg2"/>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2" name="Text Placeholder 2">
            <a:extLst>
              <a:ext uri="{FF2B5EF4-FFF2-40B4-BE49-F238E27FC236}">
                <a16:creationId xmlns:a16="http://schemas.microsoft.com/office/drawing/2014/main" id="{4EC8FADB-BD21-F742-BCFB-0604748732BB}"/>
              </a:ext>
            </a:extLst>
          </p:cNvPr>
          <p:cNvSpPr>
            <a:spLocks noGrp="1"/>
          </p:cNvSpPr>
          <p:nvPr>
            <p:ph type="body" sz="quarter" idx="18" hasCustomPrompt="1"/>
          </p:nvPr>
        </p:nvSpPr>
        <p:spPr>
          <a:xfrm>
            <a:off x="5734050" y="2333708"/>
            <a:ext cx="5705475" cy="247650"/>
          </a:xfrm>
          <a:prstGeom prst="rect">
            <a:avLst/>
          </a:prstGeom>
        </p:spPr>
        <p:txBody>
          <a:bodyPr/>
          <a:lstStyle>
            <a:lvl1pPr marL="0" indent="0">
              <a:buNone/>
              <a:defRPr sz="1600" b="1" i="0">
                <a:solidFill>
                  <a:schemeClr val="tx1"/>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3" name="Text Placeholder 2">
            <a:extLst>
              <a:ext uri="{FF2B5EF4-FFF2-40B4-BE49-F238E27FC236}">
                <a16:creationId xmlns:a16="http://schemas.microsoft.com/office/drawing/2014/main" id="{1A47BA93-9680-BE41-9A5D-9277C50869CE}"/>
              </a:ext>
            </a:extLst>
          </p:cNvPr>
          <p:cNvSpPr>
            <a:spLocks noGrp="1"/>
          </p:cNvSpPr>
          <p:nvPr>
            <p:ph type="body" sz="quarter" idx="19" hasCustomPrompt="1"/>
          </p:nvPr>
        </p:nvSpPr>
        <p:spPr>
          <a:xfrm>
            <a:off x="5734050" y="2667083"/>
            <a:ext cx="5705475" cy="1514476"/>
          </a:xfrm>
          <a:prstGeom prst="rect">
            <a:avLst/>
          </a:prstGeom>
        </p:spPr>
        <p:txBody>
          <a:bodyPr/>
          <a:lstStyle>
            <a:lvl1pPr marL="0" indent="0">
              <a:buNone/>
              <a:defRPr sz="1200" b="0" i="0">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4" name="Text Placeholder 2">
            <a:extLst>
              <a:ext uri="{FF2B5EF4-FFF2-40B4-BE49-F238E27FC236}">
                <a16:creationId xmlns:a16="http://schemas.microsoft.com/office/drawing/2014/main" id="{E5290DC1-3898-EF4A-B023-A97AD4E05EC6}"/>
              </a:ext>
            </a:extLst>
          </p:cNvPr>
          <p:cNvSpPr>
            <a:spLocks noGrp="1"/>
          </p:cNvSpPr>
          <p:nvPr>
            <p:ph type="body" sz="quarter" idx="22" hasCustomPrompt="1"/>
          </p:nvPr>
        </p:nvSpPr>
        <p:spPr>
          <a:xfrm>
            <a:off x="5734050" y="1571541"/>
            <a:ext cx="5705475" cy="514433"/>
          </a:xfrm>
          <a:prstGeom prst="rect">
            <a:avLst/>
          </a:prstGeom>
        </p:spPr>
        <p:txBody>
          <a:bodyPr/>
          <a:lstStyle>
            <a:lvl1pPr marL="0" indent="0">
              <a:buNone/>
              <a:defRPr sz="1800" b="0" i="1">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Tree>
    <p:extLst>
      <p:ext uri="{BB962C8B-B14F-4D97-AF65-F5344CB8AC3E}">
        <p14:creationId xmlns:p14="http://schemas.microsoft.com/office/powerpoint/2010/main" val="20218821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Project Slide 4">
    <p:spTree>
      <p:nvGrpSpPr>
        <p:cNvPr id="1" name=""/>
        <p:cNvGrpSpPr/>
        <p:nvPr/>
      </p:nvGrpSpPr>
      <p:grpSpPr>
        <a:xfrm>
          <a:off x="0" y="0"/>
          <a:ext cx="0" cy="0"/>
          <a:chOff x="0" y="0"/>
          <a:chExt cx="0" cy="0"/>
        </a:xfrm>
      </p:grpSpPr>
      <p:sp>
        <p:nvSpPr>
          <p:cNvPr id="5" name="Title 8"/>
          <p:cNvSpPr>
            <a:spLocks noGrp="1"/>
          </p:cNvSpPr>
          <p:nvPr>
            <p:ph type="title"/>
          </p:nvPr>
        </p:nvSpPr>
        <p:spPr>
          <a:xfrm>
            <a:off x="913016" y="1574779"/>
            <a:ext cx="4275929"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
        <p:nvSpPr>
          <p:cNvPr id="6" name="Picture Placeholder 29"/>
          <p:cNvSpPr>
            <a:spLocks noGrp="1"/>
          </p:cNvSpPr>
          <p:nvPr>
            <p:ph type="pic" sz="quarter" idx="12"/>
          </p:nvPr>
        </p:nvSpPr>
        <p:spPr>
          <a:xfrm>
            <a:off x="0" y="2699132"/>
            <a:ext cx="5188945" cy="4158867"/>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7" name="Rectangle 6"/>
          <p:cNvSpPr/>
          <p:nvPr userDrawn="1"/>
        </p:nvSpPr>
        <p:spPr>
          <a:xfrm>
            <a:off x="5188945" y="4524292"/>
            <a:ext cx="7003055" cy="23337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Montserrat" pitchFamily="2" charset="77"/>
            </a:endParaRPr>
          </a:p>
        </p:txBody>
      </p:sp>
      <p:sp>
        <p:nvSpPr>
          <p:cNvPr id="8" name="Picture Placeholder 29"/>
          <p:cNvSpPr>
            <a:spLocks noGrp="1"/>
          </p:cNvSpPr>
          <p:nvPr>
            <p:ph type="pic" sz="quarter" idx="13" hasCustomPrompt="1"/>
          </p:nvPr>
        </p:nvSpPr>
        <p:spPr>
          <a:xfrm>
            <a:off x="10357597" y="0"/>
            <a:ext cx="1842773" cy="1123122"/>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r>
              <a:rPr lang="en-US" noProof="0"/>
              <a:t>Customer Logo</a:t>
            </a:r>
          </a:p>
        </p:txBody>
      </p:sp>
      <p:sp>
        <p:nvSpPr>
          <p:cNvPr id="3" name="Text Placeholder 2">
            <a:extLst>
              <a:ext uri="{FF2B5EF4-FFF2-40B4-BE49-F238E27FC236}">
                <a16:creationId xmlns:a16="http://schemas.microsoft.com/office/drawing/2014/main" id="{E65C4CDB-CBE4-3C4A-9D84-5C19D5CFC459}"/>
              </a:ext>
            </a:extLst>
          </p:cNvPr>
          <p:cNvSpPr>
            <a:spLocks noGrp="1"/>
          </p:cNvSpPr>
          <p:nvPr>
            <p:ph type="body" sz="quarter" idx="14" hasCustomPrompt="1"/>
          </p:nvPr>
        </p:nvSpPr>
        <p:spPr>
          <a:xfrm>
            <a:off x="5734050" y="4791075"/>
            <a:ext cx="5705475" cy="247650"/>
          </a:xfrm>
          <a:prstGeom prst="rect">
            <a:avLst/>
          </a:prstGeom>
        </p:spPr>
        <p:txBody>
          <a:bodyPr/>
          <a:lstStyle>
            <a:lvl1pPr marL="0" indent="0">
              <a:buNone/>
              <a:defRPr sz="1600" b="1" i="0">
                <a:solidFill>
                  <a:schemeClr val="bg2"/>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9" name="Text Placeholder 2">
            <a:extLst>
              <a:ext uri="{FF2B5EF4-FFF2-40B4-BE49-F238E27FC236}">
                <a16:creationId xmlns:a16="http://schemas.microsoft.com/office/drawing/2014/main" id="{86912B6E-486B-0D46-9DC8-1388DAACC45D}"/>
              </a:ext>
            </a:extLst>
          </p:cNvPr>
          <p:cNvSpPr>
            <a:spLocks noGrp="1"/>
          </p:cNvSpPr>
          <p:nvPr>
            <p:ph type="body" sz="quarter" idx="15" hasCustomPrompt="1"/>
          </p:nvPr>
        </p:nvSpPr>
        <p:spPr>
          <a:xfrm>
            <a:off x="5734050" y="5124450"/>
            <a:ext cx="5705475" cy="485776"/>
          </a:xfrm>
          <a:prstGeom prst="rect">
            <a:avLst/>
          </a:prstGeom>
        </p:spPr>
        <p:txBody>
          <a:bodyPr/>
          <a:lstStyle>
            <a:lvl1pPr marL="0" indent="0">
              <a:buNone/>
              <a:defRPr sz="1200" b="0" i="0">
                <a:solidFill>
                  <a:schemeClr val="bg2"/>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0" name="Text Placeholder 2">
            <a:extLst>
              <a:ext uri="{FF2B5EF4-FFF2-40B4-BE49-F238E27FC236}">
                <a16:creationId xmlns:a16="http://schemas.microsoft.com/office/drawing/2014/main" id="{BD899E04-E66A-904D-87EB-899853EEB2A6}"/>
              </a:ext>
            </a:extLst>
          </p:cNvPr>
          <p:cNvSpPr>
            <a:spLocks noGrp="1"/>
          </p:cNvSpPr>
          <p:nvPr>
            <p:ph type="body" sz="quarter" idx="16" hasCustomPrompt="1"/>
          </p:nvPr>
        </p:nvSpPr>
        <p:spPr>
          <a:xfrm>
            <a:off x="5734050" y="5781675"/>
            <a:ext cx="5705475" cy="247650"/>
          </a:xfrm>
          <a:prstGeom prst="rect">
            <a:avLst/>
          </a:prstGeom>
        </p:spPr>
        <p:txBody>
          <a:bodyPr/>
          <a:lstStyle>
            <a:lvl1pPr marL="0" indent="0">
              <a:buNone/>
              <a:defRPr sz="1600" b="1" i="0">
                <a:solidFill>
                  <a:schemeClr val="bg2"/>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1" name="Text Placeholder 2">
            <a:extLst>
              <a:ext uri="{FF2B5EF4-FFF2-40B4-BE49-F238E27FC236}">
                <a16:creationId xmlns:a16="http://schemas.microsoft.com/office/drawing/2014/main" id="{FB9B3B24-DD70-A543-8BEB-79B206CD3748}"/>
              </a:ext>
            </a:extLst>
          </p:cNvPr>
          <p:cNvSpPr>
            <a:spLocks noGrp="1"/>
          </p:cNvSpPr>
          <p:nvPr>
            <p:ph type="body" sz="quarter" idx="17" hasCustomPrompt="1"/>
          </p:nvPr>
        </p:nvSpPr>
        <p:spPr>
          <a:xfrm>
            <a:off x="5734050" y="6115050"/>
            <a:ext cx="5705475" cy="485776"/>
          </a:xfrm>
          <a:prstGeom prst="rect">
            <a:avLst/>
          </a:prstGeom>
        </p:spPr>
        <p:txBody>
          <a:bodyPr/>
          <a:lstStyle>
            <a:lvl1pPr marL="0" indent="0">
              <a:buNone/>
              <a:defRPr sz="1200" b="0" i="0">
                <a:solidFill>
                  <a:schemeClr val="bg2"/>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2" name="Text Placeholder 2">
            <a:extLst>
              <a:ext uri="{FF2B5EF4-FFF2-40B4-BE49-F238E27FC236}">
                <a16:creationId xmlns:a16="http://schemas.microsoft.com/office/drawing/2014/main" id="{4EC8FADB-BD21-F742-BCFB-0604748732BB}"/>
              </a:ext>
            </a:extLst>
          </p:cNvPr>
          <p:cNvSpPr>
            <a:spLocks noGrp="1"/>
          </p:cNvSpPr>
          <p:nvPr>
            <p:ph type="body" sz="quarter" idx="18" hasCustomPrompt="1"/>
          </p:nvPr>
        </p:nvSpPr>
        <p:spPr>
          <a:xfrm>
            <a:off x="5734050" y="2333708"/>
            <a:ext cx="2638425" cy="247650"/>
          </a:xfrm>
          <a:prstGeom prst="rect">
            <a:avLst/>
          </a:prstGeom>
        </p:spPr>
        <p:txBody>
          <a:bodyPr/>
          <a:lstStyle>
            <a:lvl1pPr marL="0" indent="0">
              <a:buNone/>
              <a:defRPr sz="1600" b="1" i="0">
                <a:solidFill>
                  <a:schemeClr val="tx1"/>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3" name="Text Placeholder 2">
            <a:extLst>
              <a:ext uri="{FF2B5EF4-FFF2-40B4-BE49-F238E27FC236}">
                <a16:creationId xmlns:a16="http://schemas.microsoft.com/office/drawing/2014/main" id="{1A47BA93-9680-BE41-9A5D-9277C50869CE}"/>
              </a:ext>
            </a:extLst>
          </p:cNvPr>
          <p:cNvSpPr>
            <a:spLocks noGrp="1"/>
          </p:cNvSpPr>
          <p:nvPr>
            <p:ph type="body" sz="quarter" idx="19" hasCustomPrompt="1"/>
          </p:nvPr>
        </p:nvSpPr>
        <p:spPr>
          <a:xfrm>
            <a:off x="5734050" y="2667083"/>
            <a:ext cx="2638425" cy="1514476"/>
          </a:xfrm>
          <a:prstGeom prst="rect">
            <a:avLst/>
          </a:prstGeom>
        </p:spPr>
        <p:txBody>
          <a:bodyPr/>
          <a:lstStyle>
            <a:lvl1pPr marL="0" indent="0">
              <a:buNone/>
              <a:defRPr sz="1200" b="0" i="0">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6" name="Text Placeholder 2">
            <a:extLst>
              <a:ext uri="{FF2B5EF4-FFF2-40B4-BE49-F238E27FC236}">
                <a16:creationId xmlns:a16="http://schemas.microsoft.com/office/drawing/2014/main" id="{D4031777-9F53-6442-B0CA-0DD0B54363A6}"/>
              </a:ext>
            </a:extLst>
          </p:cNvPr>
          <p:cNvSpPr>
            <a:spLocks noGrp="1"/>
          </p:cNvSpPr>
          <p:nvPr>
            <p:ph type="body" sz="quarter" idx="20" hasCustomPrompt="1"/>
          </p:nvPr>
        </p:nvSpPr>
        <p:spPr>
          <a:xfrm>
            <a:off x="8801100" y="2333708"/>
            <a:ext cx="2638425" cy="247650"/>
          </a:xfrm>
          <a:prstGeom prst="rect">
            <a:avLst/>
          </a:prstGeom>
        </p:spPr>
        <p:txBody>
          <a:bodyPr/>
          <a:lstStyle>
            <a:lvl1pPr marL="0" indent="0">
              <a:buNone/>
              <a:defRPr sz="1600" b="1" i="0">
                <a:solidFill>
                  <a:schemeClr val="tx1"/>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7" name="Text Placeholder 2">
            <a:extLst>
              <a:ext uri="{FF2B5EF4-FFF2-40B4-BE49-F238E27FC236}">
                <a16:creationId xmlns:a16="http://schemas.microsoft.com/office/drawing/2014/main" id="{FE346D14-80C9-2D4A-B6BC-757BF864E30C}"/>
              </a:ext>
            </a:extLst>
          </p:cNvPr>
          <p:cNvSpPr>
            <a:spLocks noGrp="1"/>
          </p:cNvSpPr>
          <p:nvPr>
            <p:ph type="body" sz="quarter" idx="21" hasCustomPrompt="1"/>
          </p:nvPr>
        </p:nvSpPr>
        <p:spPr>
          <a:xfrm>
            <a:off x="8801100" y="2667083"/>
            <a:ext cx="2638425" cy="1514476"/>
          </a:xfrm>
          <a:prstGeom prst="rect">
            <a:avLst/>
          </a:prstGeom>
        </p:spPr>
        <p:txBody>
          <a:bodyPr/>
          <a:lstStyle>
            <a:lvl1pPr marL="0" indent="0">
              <a:buNone/>
              <a:defRPr sz="1200" b="0" i="0">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4" name="Text Placeholder 2">
            <a:extLst>
              <a:ext uri="{FF2B5EF4-FFF2-40B4-BE49-F238E27FC236}">
                <a16:creationId xmlns:a16="http://schemas.microsoft.com/office/drawing/2014/main" id="{E5290DC1-3898-EF4A-B023-A97AD4E05EC6}"/>
              </a:ext>
            </a:extLst>
          </p:cNvPr>
          <p:cNvSpPr>
            <a:spLocks noGrp="1"/>
          </p:cNvSpPr>
          <p:nvPr>
            <p:ph type="body" sz="quarter" idx="22" hasCustomPrompt="1"/>
          </p:nvPr>
        </p:nvSpPr>
        <p:spPr>
          <a:xfrm>
            <a:off x="5734050" y="1571541"/>
            <a:ext cx="5705475" cy="514433"/>
          </a:xfrm>
          <a:prstGeom prst="rect">
            <a:avLst/>
          </a:prstGeom>
        </p:spPr>
        <p:txBody>
          <a:bodyPr/>
          <a:lstStyle>
            <a:lvl1pPr marL="0" indent="0">
              <a:buNone/>
              <a:defRPr sz="1800" b="0" i="1">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Tree>
    <p:extLst>
      <p:ext uri="{BB962C8B-B14F-4D97-AF65-F5344CB8AC3E}">
        <p14:creationId xmlns:p14="http://schemas.microsoft.com/office/powerpoint/2010/main" val="329323423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Project Slide 5">
    <p:spTree>
      <p:nvGrpSpPr>
        <p:cNvPr id="1" name=""/>
        <p:cNvGrpSpPr/>
        <p:nvPr/>
      </p:nvGrpSpPr>
      <p:grpSpPr>
        <a:xfrm>
          <a:off x="0" y="0"/>
          <a:ext cx="0" cy="0"/>
          <a:chOff x="0" y="0"/>
          <a:chExt cx="0" cy="0"/>
        </a:xfrm>
      </p:grpSpPr>
      <p:sp>
        <p:nvSpPr>
          <p:cNvPr id="5" name="Title 8"/>
          <p:cNvSpPr>
            <a:spLocks noGrp="1"/>
          </p:cNvSpPr>
          <p:nvPr>
            <p:ph type="title"/>
          </p:nvPr>
        </p:nvSpPr>
        <p:spPr>
          <a:xfrm>
            <a:off x="913016" y="1574779"/>
            <a:ext cx="4275929"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
        <p:nvSpPr>
          <p:cNvPr id="6" name="Picture Placeholder 29"/>
          <p:cNvSpPr>
            <a:spLocks noGrp="1"/>
          </p:cNvSpPr>
          <p:nvPr>
            <p:ph type="pic" sz="quarter" idx="12"/>
          </p:nvPr>
        </p:nvSpPr>
        <p:spPr>
          <a:xfrm>
            <a:off x="5734051" y="0"/>
            <a:ext cx="6457950" cy="6857999"/>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8" name="Picture Placeholder 29"/>
          <p:cNvSpPr>
            <a:spLocks noGrp="1"/>
          </p:cNvSpPr>
          <p:nvPr>
            <p:ph type="pic" sz="quarter" idx="13" hasCustomPrompt="1"/>
          </p:nvPr>
        </p:nvSpPr>
        <p:spPr>
          <a:xfrm>
            <a:off x="3891277" y="0"/>
            <a:ext cx="1842773" cy="1123122"/>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r>
              <a:rPr lang="en-US" noProof="0"/>
              <a:t>Customer Logo</a:t>
            </a:r>
          </a:p>
        </p:txBody>
      </p:sp>
      <p:sp>
        <p:nvSpPr>
          <p:cNvPr id="14" name="Text Placeholder 2">
            <a:extLst>
              <a:ext uri="{FF2B5EF4-FFF2-40B4-BE49-F238E27FC236}">
                <a16:creationId xmlns:a16="http://schemas.microsoft.com/office/drawing/2014/main" id="{E5290DC1-3898-EF4A-B023-A97AD4E05EC6}"/>
              </a:ext>
            </a:extLst>
          </p:cNvPr>
          <p:cNvSpPr>
            <a:spLocks noGrp="1"/>
          </p:cNvSpPr>
          <p:nvPr>
            <p:ph type="body" sz="quarter" idx="22" hasCustomPrompt="1"/>
          </p:nvPr>
        </p:nvSpPr>
        <p:spPr>
          <a:xfrm>
            <a:off x="913016" y="3700442"/>
            <a:ext cx="4275929" cy="2814658"/>
          </a:xfrm>
          <a:prstGeom prst="rect">
            <a:avLst/>
          </a:prstGeom>
        </p:spPr>
        <p:txBody>
          <a:bodyPr/>
          <a:lstStyle>
            <a:lvl1pPr marL="0" indent="0">
              <a:buNone/>
              <a:defRPr sz="1800" b="0" i="0">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Tree>
    <p:extLst>
      <p:ext uri="{BB962C8B-B14F-4D97-AF65-F5344CB8AC3E}">
        <p14:creationId xmlns:p14="http://schemas.microsoft.com/office/powerpoint/2010/main" val="334745363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Project Slide 6">
    <p:spTree>
      <p:nvGrpSpPr>
        <p:cNvPr id="1" name=""/>
        <p:cNvGrpSpPr/>
        <p:nvPr/>
      </p:nvGrpSpPr>
      <p:grpSpPr>
        <a:xfrm>
          <a:off x="0" y="0"/>
          <a:ext cx="0" cy="0"/>
          <a:chOff x="0" y="0"/>
          <a:chExt cx="0" cy="0"/>
        </a:xfrm>
      </p:grpSpPr>
      <p:sp>
        <p:nvSpPr>
          <p:cNvPr id="5" name="Title 8"/>
          <p:cNvSpPr>
            <a:spLocks noGrp="1"/>
          </p:cNvSpPr>
          <p:nvPr>
            <p:ph type="title"/>
          </p:nvPr>
        </p:nvSpPr>
        <p:spPr>
          <a:xfrm>
            <a:off x="913016" y="1574779"/>
            <a:ext cx="7377544" cy="985541"/>
          </a:xfrm>
          <a:prstGeom prst="rect">
            <a:avLst/>
          </a:prstGeom>
        </p:spPr>
        <p:txBody>
          <a:bodyPr lIns="0" rIns="0" anchor="t">
            <a:noAutofit/>
          </a:bodyPr>
          <a:lstStyle>
            <a:lvl1pPr>
              <a:lnSpc>
                <a:spcPct val="80000"/>
              </a:lnSpc>
              <a:defRPr sz="3600" b="1" i="0">
                <a:solidFill>
                  <a:schemeClr val="tx1"/>
                </a:solidFill>
                <a:latin typeface="Montserrat" pitchFamily="2" charset="77"/>
              </a:defRPr>
            </a:lvl1pPr>
          </a:lstStyle>
          <a:p>
            <a:r>
              <a:rPr lang="en-US"/>
              <a:t>Click to edit Master title style</a:t>
            </a:r>
          </a:p>
        </p:txBody>
      </p:sp>
      <p:sp>
        <p:nvSpPr>
          <p:cNvPr id="6" name="Picture Placeholder 29"/>
          <p:cNvSpPr>
            <a:spLocks noGrp="1"/>
          </p:cNvSpPr>
          <p:nvPr>
            <p:ph type="pic" sz="quarter" idx="12"/>
          </p:nvPr>
        </p:nvSpPr>
        <p:spPr>
          <a:xfrm>
            <a:off x="8680452" y="370390"/>
            <a:ext cx="2924173" cy="6144710"/>
          </a:xfrm>
          <a:prstGeom prst="rect">
            <a:avLst/>
          </a:prstGeom>
          <a:solidFill>
            <a:schemeClr val="bg2"/>
          </a:soli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8" name="Picture Placeholder 29"/>
          <p:cNvSpPr>
            <a:spLocks noGrp="1"/>
          </p:cNvSpPr>
          <p:nvPr>
            <p:ph type="pic" sz="quarter" idx="13" hasCustomPrompt="1"/>
          </p:nvPr>
        </p:nvSpPr>
        <p:spPr>
          <a:xfrm>
            <a:off x="6837679" y="370390"/>
            <a:ext cx="1842773" cy="1123122"/>
          </a:xfrm>
          <a:prstGeom prst="rect">
            <a:avLst/>
          </a:prstGeom>
          <a:noFill/>
          <a:ln>
            <a:noFill/>
          </a:ln>
        </p:spPr>
        <p:txBody>
          <a:bodyPr rtlCol="0" anchor="ctr">
            <a:noAutofit/>
          </a:bodyPr>
          <a:lstStyle>
            <a:lvl1pPr algn="ctr">
              <a:defRPr sz="1200" b="0" i="0">
                <a:solidFill>
                  <a:schemeClr val="tx1"/>
                </a:solidFill>
                <a:latin typeface="Montserrat" pitchFamily="2" charset="77"/>
              </a:defRPr>
            </a:lvl1pPr>
          </a:lstStyle>
          <a:p>
            <a:pPr lvl="0"/>
            <a:r>
              <a:rPr lang="en-US" noProof="0"/>
              <a:t>Customer Logo</a:t>
            </a:r>
          </a:p>
        </p:txBody>
      </p:sp>
      <p:sp>
        <p:nvSpPr>
          <p:cNvPr id="14" name="Text Placeholder 2">
            <a:extLst>
              <a:ext uri="{FF2B5EF4-FFF2-40B4-BE49-F238E27FC236}">
                <a16:creationId xmlns:a16="http://schemas.microsoft.com/office/drawing/2014/main" id="{E5290DC1-3898-EF4A-B023-A97AD4E05EC6}"/>
              </a:ext>
            </a:extLst>
          </p:cNvPr>
          <p:cNvSpPr>
            <a:spLocks noGrp="1"/>
          </p:cNvSpPr>
          <p:nvPr>
            <p:ph type="body" sz="quarter" idx="22" hasCustomPrompt="1"/>
          </p:nvPr>
        </p:nvSpPr>
        <p:spPr>
          <a:xfrm>
            <a:off x="913016" y="2794000"/>
            <a:ext cx="7377544" cy="3721100"/>
          </a:xfrm>
          <a:prstGeom prst="rect">
            <a:avLst/>
          </a:prstGeom>
        </p:spPr>
        <p:txBody>
          <a:bodyPr/>
          <a:lstStyle>
            <a:lvl1pPr marL="0" indent="0">
              <a:buNone/>
              <a:defRPr sz="1300" b="0" i="0">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1" name="Vertical Text Placeholder 6">
            <a:extLst>
              <a:ext uri="{FF2B5EF4-FFF2-40B4-BE49-F238E27FC236}">
                <a16:creationId xmlns:a16="http://schemas.microsoft.com/office/drawing/2014/main" id="{CDA3832A-F5F7-D847-AD17-EAAFF968715C}"/>
              </a:ext>
            </a:extLst>
          </p:cNvPr>
          <p:cNvSpPr>
            <a:spLocks noGrp="1"/>
          </p:cNvSpPr>
          <p:nvPr>
            <p:ph type="body" orient="vert" sz="quarter" idx="16"/>
          </p:nvPr>
        </p:nvSpPr>
        <p:spPr>
          <a:xfrm rot="10800000">
            <a:off x="148504" y="0"/>
            <a:ext cx="666750" cy="6345238"/>
          </a:xfrm>
          <a:prstGeom prst="rect">
            <a:avLst/>
          </a:prstGeom>
        </p:spPr>
        <p:txBody>
          <a:bodyPr vert="eaVert"/>
          <a:lstStyle>
            <a:lvl1pPr marL="0" indent="0">
              <a:buNone/>
              <a:defRPr sz="3200" b="0" i="0">
                <a:solidFill>
                  <a:schemeClr val="bg1"/>
                </a:solidFill>
                <a:latin typeface="Montserrat" pitchFamily="2" charset="77"/>
              </a:defRPr>
            </a:lvl1pPr>
            <a:lvl2pPr marL="457200" indent="0">
              <a:buNone/>
              <a:defRPr>
                <a:latin typeface="Montserrat" pitchFamily="2" charset="77"/>
              </a:defRPr>
            </a:lvl2pPr>
            <a:lvl3pPr marL="914400" indent="0">
              <a:buNone/>
              <a:defRPr>
                <a:latin typeface="Montserrat" pitchFamily="2" charset="77"/>
              </a:defRPr>
            </a:lvl3pPr>
            <a:lvl4pPr marL="1371600" indent="0">
              <a:buNone/>
              <a:defRPr>
                <a:latin typeface="Montserrat" pitchFamily="2" charset="77"/>
              </a:defRPr>
            </a:lvl4pPr>
            <a:lvl5pPr marL="1828800" indent="0">
              <a:buNone/>
              <a:defRPr>
                <a:latin typeface="Montserrat" pitchFamily="2" charset="77"/>
              </a:defRPr>
            </a:lvl5pPr>
          </a:lstStyle>
          <a:p>
            <a:pPr lvl="0"/>
            <a:r>
              <a:rPr lang="en-GB"/>
              <a:t>Click to edit Master text</a:t>
            </a:r>
          </a:p>
        </p:txBody>
      </p:sp>
    </p:spTree>
    <p:extLst>
      <p:ext uri="{BB962C8B-B14F-4D97-AF65-F5344CB8AC3E}">
        <p14:creationId xmlns:p14="http://schemas.microsoft.com/office/powerpoint/2010/main" val="1232624447"/>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onfidential Project Slide 1">
    <p:spTree>
      <p:nvGrpSpPr>
        <p:cNvPr id="1" name=""/>
        <p:cNvGrpSpPr/>
        <p:nvPr/>
      </p:nvGrpSpPr>
      <p:grpSpPr>
        <a:xfrm>
          <a:off x="0" y="0"/>
          <a:ext cx="0" cy="0"/>
          <a:chOff x="0" y="0"/>
          <a:chExt cx="0" cy="0"/>
        </a:xfrm>
      </p:grpSpPr>
      <p:sp>
        <p:nvSpPr>
          <p:cNvPr id="5" name="Title 8"/>
          <p:cNvSpPr>
            <a:spLocks noGrp="1"/>
          </p:cNvSpPr>
          <p:nvPr>
            <p:ph type="title"/>
          </p:nvPr>
        </p:nvSpPr>
        <p:spPr>
          <a:xfrm>
            <a:off x="913016" y="1574779"/>
            <a:ext cx="4275929"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
        <p:nvSpPr>
          <p:cNvPr id="6" name="Picture Placeholder 29"/>
          <p:cNvSpPr>
            <a:spLocks noGrp="1"/>
          </p:cNvSpPr>
          <p:nvPr>
            <p:ph type="pic" sz="quarter" idx="12"/>
          </p:nvPr>
        </p:nvSpPr>
        <p:spPr>
          <a:xfrm>
            <a:off x="0" y="2699132"/>
            <a:ext cx="5188945" cy="4158867"/>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7" name="Rectangle 6"/>
          <p:cNvSpPr/>
          <p:nvPr userDrawn="1"/>
        </p:nvSpPr>
        <p:spPr>
          <a:xfrm>
            <a:off x="5188945" y="4524292"/>
            <a:ext cx="7003055" cy="23337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Montserrat" pitchFamily="2" charset="77"/>
            </a:endParaRPr>
          </a:p>
        </p:txBody>
      </p:sp>
      <p:sp>
        <p:nvSpPr>
          <p:cNvPr id="8" name="Picture Placeholder 29"/>
          <p:cNvSpPr>
            <a:spLocks noGrp="1"/>
          </p:cNvSpPr>
          <p:nvPr>
            <p:ph type="pic" sz="quarter" idx="13" hasCustomPrompt="1"/>
          </p:nvPr>
        </p:nvSpPr>
        <p:spPr>
          <a:xfrm>
            <a:off x="10357597" y="0"/>
            <a:ext cx="1842773" cy="1123122"/>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r>
              <a:rPr lang="en-US" noProof="0"/>
              <a:t>Customer Logo</a:t>
            </a:r>
          </a:p>
        </p:txBody>
      </p:sp>
      <p:sp>
        <p:nvSpPr>
          <p:cNvPr id="3" name="Text Placeholder 2">
            <a:extLst>
              <a:ext uri="{FF2B5EF4-FFF2-40B4-BE49-F238E27FC236}">
                <a16:creationId xmlns:a16="http://schemas.microsoft.com/office/drawing/2014/main" id="{E65C4CDB-CBE4-3C4A-9D84-5C19D5CFC459}"/>
              </a:ext>
            </a:extLst>
          </p:cNvPr>
          <p:cNvSpPr>
            <a:spLocks noGrp="1"/>
          </p:cNvSpPr>
          <p:nvPr>
            <p:ph type="body" sz="quarter" idx="14" hasCustomPrompt="1"/>
          </p:nvPr>
        </p:nvSpPr>
        <p:spPr>
          <a:xfrm>
            <a:off x="5734050" y="4791075"/>
            <a:ext cx="5705475" cy="247650"/>
          </a:xfrm>
          <a:prstGeom prst="rect">
            <a:avLst/>
          </a:prstGeom>
        </p:spPr>
        <p:txBody>
          <a:bodyPr/>
          <a:lstStyle>
            <a:lvl1pPr marL="0" indent="0">
              <a:buNone/>
              <a:defRPr sz="1600" b="1" i="0">
                <a:solidFill>
                  <a:schemeClr val="bg2"/>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9" name="Text Placeholder 2">
            <a:extLst>
              <a:ext uri="{FF2B5EF4-FFF2-40B4-BE49-F238E27FC236}">
                <a16:creationId xmlns:a16="http://schemas.microsoft.com/office/drawing/2014/main" id="{86912B6E-486B-0D46-9DC8-1388DAACC45D}"/>
              </a:ext>
            </a:extLst>
          </p:cNvPr>
          <p:cNvSpPr>
            <a:spLocks noGrp="1"/>
          </p:cNvSpPr>
          <p:nvPr>
            <p:ph type="body" sz="quarter" idx="15" hasCustomPrompt="1"/>
          </p:nvPr>
        </p:nvSpPr>
        <p:spPr>
          <a:xfrm>
            <a:off x="5734050" y="5124450"/>
            <a:ext cx="5705475" cy="485776"/>
          </a:xfrm>
          <a:prstGeom prst="rect">
            <a:avLst/>
          </a:prstGeom>
        </p:spPr>
        <p:txBody>
          <a:bodyPr/>
          <a:lstStyle>
            <a:lvl1pPr marL="0" indent="0">
              <a:buNone/>
              <a:defRPr sz="1200" b="0" i="0">
                <a:solidFill>
                  <a:schemeClr val="bg2"/>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0" name="Text Placeholder 2">
            <a:extLst>
              <a:ext uri="{FF2B5EF4-FFF2-40B4-BE49-F238E27FC236}">
                <a16:creationId xmlns:a16="http://schemas.microsoft.com/office/drawing/2014/main" id="{BD899E04-E66A-904D-87EB-899853EEB2A6}"/>
              </a:ext>
            </a:extLst>
          </p:cNvPr>
          <p:cNvSpPr>
            <a:spLocks noGrp="1"/>
          </p:cNvSpPr>
          <p:nvPr>
            <p:ph type="body" sz="quarter" idx="16" hasCustomPrompt="1"/>
          </p:nvPr>
        </p:nvSpPr>
        <p:spPr>
          <a:xfrm>
            <a:off x="5734050" y="5781675"/>
            <a:ext cx="5705475" cy="247650"/>
          </a:xfrm>
          <a:prstGeom prst="rect">
            <a:avLst/>
          </a:prstGeom>
        </p:spPr>
        <p:txBody>
          <a:bodyPr/>
          <a:lstStyle>
            <a:lvl1pPr marL="0" indent="0">
              <a:buNone/>
              <a:defRPr sz="1600" b="1" i="0">
                <a:solidFill>
                  <a:schemeClr val="bg2"/>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1" name="Text Placeholder 2">
            <a:extLst>
              <a:ext uri="{FF2B5EF4-FFF2-40B4-BE49-F238E27FC236}">
                <a16:creationId xmlns:a16="http://schemas.microsoft.com/office/drawing/2014/main" id="{FB9B3B24-DD70-A543-8BEB-79B206CD3748}"/>
              </a:ext>
            </a:extLst>
          </p:cNvPr>
          <p:cNvSpPr>
            <a:spLocks noGrp="1"/>
          </p:cNvSpPr>
          <p:nvPr>
            <p:ph type="body" sz="quarter" idx="17" hasCustomPrompt="1"/>
          </p:nvPr>
        </p:nvSpPr>
        <p:spPr>
          <a:xfrm>
            <a:off x="5734050" y="6115050"/>
            <a:ext cx="5705475" cy="485776"/>
          </a:xfrm>
          <a:prstGeom prst="rect">
            <a:avLst/>
          </a:prstGeom>
        </p:spPr>
        <p:txBody>
          <a:bodyPr/>
          <a:lstStyle>
            <a:lvl1pPr marL="0" indent="0">
              <a:buNone/>
              <a:defRPr sz="1200" b="0" i="0">
                <a:solidFill>
                  <a:schemeClr val="bg2"/>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2" name="Text Placeholder 2">
            <a:extLst>
              <a:ext uri="{FF2B5EF4-FFF2-40B4-BE49-F238E27FC236}">
                <a16:creationId xmlns:a16="http://schemas.microsoft.com/office/drawing/2014/main" id="{4EC8FADB-BD21-F742-BCFB-0604748732BB}"/>
              </a:ext>
            </a:extLst>
          </p:cNvPr>
          <p:cNvSpPr>
            <a:spLocks noGrp="1"/>
          </p:cNvSpPr>
          <p:nvPr>
            <p:ph type="body" sz="quarter" idx="18" hasCustomPrompt="1"/>
          </p:nvPr>
        </p:nvSpPr>
        <p:spPr>
          <a:xfrm>
            <a:off x="5734050" y="1581150"/>
            <a:ext cx="5705475" cy="247650"/>
          </a:xfrm>
          <a:prstGeom prst="rect">
            <a:avLst/>
          </a:prstGeom>
        </p:spPr>
        <p:txBody>
          <a:bodyPr/>
          <a:lstStyle>
            <a:lvl1pPr marL="0" indent="0">
              <a:buNone/>
              <a:defRPr sz="1600" b="1" i="0">
                <a:solidFill>
                  <a:schemeClr val="tx1"/>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3" name="Text Placeholder 2">
            <a:extLst>
              <a:ext uri="{FF2B5EF4-FFF2-40B4-BE49-F238E27FC236}">
                <a16:creationId xmlns:a16="http://schemas.microsoft.com/office/drawing/2014/main" id="{1A47BA93-9680-BE41-9A5D-9277C50869CE}"/>
              </a:ext>
            </a:extLst>
          </p:cNvPr>
          <p:cNvSpPr>
            <a:spLocks noGrp="1"/>
          </p:cNvSpPr>
          <p:nvPr>
            <p:ph type="body" sz="quarter" idx="19" hasCustomPrompt="1"/>
          </p:nvPr>
        </p:nvSpPr>
        <p:spPr>
          <a:xfrm>
            <a:off x="5734050" y="1914524"/>
            <a:ext cx="5705475" cy="2343151"/>
          </a:xfrm>
          <a:prstGeom prst="rect">
            <a:avLst/>
          </a:prstGeom>
        </p:spPr>
        <p:txBody>
          <a:bodyPr/>
          <a:lstStyle>
            <a:lvl1pPr marL="0" indent="0">
              <a:buNone/>
              <a:defRPr sz="1200" b="0" i="0">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4" name="TextBox 3">
            <a:extLst>
              <a:ext uri="{FF2B5EF4-FFF2-40B4-BE49-F238E27FC236}">
                <a16:creationId xmlns:a16="http://schemas.microsoft.com/office/drawing/2014/main" id="{79E15B43-26BB-544D-B04A-85BEF57445F8}"/>
              </a:ext>
            </a:extLst>
          </p:cNvPr>
          <p:cNvSpPr txBox="1"/>
          <p:nvPr userDrawn="1"/>
        </p:nvSpPr>
        <p:spPr>
          <a:xfrm>
            <a:off x="913016" y="1023639"/>
            <a:ext cx="2435352" cy="369332"/>
          </a:xfrm>
          <a:prstGeom prst="rect">
            <a:avLst/>
          </a:prstGeom>
          <a:solidFill>
            <a:schemeClr val="accent5"/>
          </a:solidFill>
        </p:spPr>
        <p:txBody>
          <a:bodyPr wrap="square" rtlCol="0">
            <a:spAutoFit/>
          </a:bodyPr>
          <a:lstStyle/>
          <a:p>
            <a:pPr algn="ctr"/>
            <a:r>
              <a:rPr lang="en-ES" b="1" i="0">
                <a:solidFill>
                  <a:schemeClr val="bg2"/>
                </a:solidFill>
                <a:latin typeface="Montserrat ExtraBold" pitchFamily="2" charset="77"/>
              </a:rPr>
              <a:t>CONFIDENTIAL</a:t>
            </a:r>
          </a:p>
        </p:txBody>
      </p:sp>
    </p:spTree>
    <p:extLst>
      <p:ext uri="{BB962C8B-B14F-4D97-AF65-F5344CB8AC3E}">
        <p14:creationId xmlns:p14="http://schemas.microsoft.com/office/powerpoint/2010/main" val="113400741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Confidential Project Slide 2">
    <p:spTree>
      <p:nvGrpSpPr>
        <p:cNvPr id="1" name=""/>
        <p:cNvGrpSpPr/>
        <p:nvPr/>
      </p:nvGrpSpPr>
      <p:grpSpPr>
        <a:xfrm>
          <a:off x="0" y="0"/>
          <a:ext cx="0" cy="0"/>
          <a:chOff x="0" y="0"/>
          <a:chExt cx="0" cy="0"/>
        </a:xfrm>
      </p:grpSpPr>
      <p:sp>
        <p:nvSpPr>
          <p:cNvPr id="5" name="Title 8"/>
          <p:cNvSpPr>
            <a:spLocks noGrp="1"/>
          </p:cNvSpPr>
          <p:nvPr>
            <p:ph type="title"/>
          </p:nvPr>
        </p:nvSpPr>
        <p:spPr>
          <a:xfrm>
            <a:off x="913016" y="1574779"/>
            <a:ext cx="4275929"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
        <p:nvSpPr>
          <p:cNvPr id="6" name="Picture Placeholder 29"/>
          <p:cNvSpPr>
            <a:spLocks noGrp="1"/>
          </p:cNvSpPr>
          <p:nvPr>
            <p:ph type="pic" sz="quarter" idx="12"/>
          </p:nvPr>
        </p:nvSpPr>
        <p:spPr>
          <a:xfrm>
            <a:off x="0" y="2699132"/>
            <a:ext cx="5188945" cy="4158867"/>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7" name="Rectangle 6"/>
          <p:cNvSpPr/>
          <p:nvPr userDrawn="1"/>
        </p:nvSpPr>
        <p:spPr>
          <a:xfrm>
            <a:off x="5188945" y="4524292"/>
            <a:ext cx="7003055" cy="23337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Montserrat" pitchFamily="2" charset="77"/>
            </a:endParaRPr>
          </a:p>
        </p:txBody>
      </p:sp>
      <p:sp>
        <p:nvSpPr>
          <p:cNvPr id="8" name="Picture Placeholder 29"/>
          <p:cNvSpPr>
            <a:spLocks noGrp="1"/>
          </p:cNvSpPr>
          <p:nvPr>
            <p:ph type="pic" sz="quarter" idx="13" hasCustomPrompt="1"/>
          </p:nvPr>
        </p:nvSpPr>
        <p:spPr>
          <a:xfrm>
            <a:off x="10357597" y="0"/>
            <a:ext cx="1842773" cy="1123122"/>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r>
              <a:rPr lang="en-US" noProof="0"/>
              <a:t>Customer Logo</a:t>
            </a:r>
          </a:p>
        </p:txBody>
      </p:sp>
      <p:sp>
        <p:nvSpPr>
          <p:cNvPr id="3" name="Text Placeholder 2">
            <a:extLst>
              <a:ext uri="{FF2B5EF4-FFF2-40B4-BE49-F238E27FC236}">
                <a16:creationId xmlns:a16="http://schemas.microsoft.com/office/drawing/2014/main" id="{E65C4CDB-CBE4-3C4A-9D84-5C19D5CFC459}"/>
              </a:ext>
            </a:extLst>
          </p:cNvPr>
          <p:cNvSpPr>
            <a:spLocks noGrp="1"/>
          </p:cNvSpPr>
          <p:nvPr>
            <p:ph type="body" sz="quarter" idx="14" hasCustomPrompt="1"/>
          </p:nvPr>
        </p:nvSpPr>
        <p:spPr>
          <a:xfrm>
            <a:off x="5734050" y="4791075"/>
            <a:ext cx="5705475" cy="247650"/>
          </a:xfrm>
          <a:prstGeom prst="rect">
            <a:avLst/>
          </a:prstGeom>
        </p:spPr>
        <p:txBody>
          <a:bodyPr/>
          <a:lstStyle>
            <a:lvl1pPr marL="0" indent="0">
              <a:buNone/>
              <a:defRPr sz="1600" b="1" i="0">
                <a:solidFill>
                  <a:schemeClr val="bg2"/>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9" name="Text Placeholder 2">
            <a:extLst>
              <a:ext uri="{FF2B5EF4-FFF2-40B4-BE49-F238E27FC236}">
                <a16:creationId xmlns:a16="http://schemas.microsoft.com/office/drawing/2014/main" id="{86912B6E-486B-0D46-9DC8-1388DAACC45D}"/>
              </a:ext>
            </a:extLst>
          </p:cNvPr>
          <p:cNvSpPr>
            <a:spLocks noGrp="1"/>
          </p:cNvSpPr>
          <p:nvPr>
            <p:ph type="body" sz="quarter" idx="15" hasCustomPrompt="1"/>
          </p:nvPr>
        </p:nvSpPr>
        <p:spPr>
          <a:xfrm>
            <a:off x="5734050" y="5124450"/>
            <a:ext cx="5705475" cy="485776"/>
          </a:xfrm>
          <a:prstGeom prst="rect">
            <a:avLst/>
          </a:prstGeom>
        </p:spPr>
        <p:txBody>
          <a:bodyPr/>
          <a:lstStyle>
            <a:lvl1pPr marL="0" indent="0">
              <a:buNone/>
              <a:defRPr sz="1200" b="0" i="0">
                <a:solidFill>
                  <a:schemeClr val="bg2"/>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0" name="Text Placeholder 2">
            <a:extLst>
              <a:ext uri="{FF2B5EF4-FFF2-40B4-BE49-F238E27FC236}">
                <a16:creationId xmlns:a16="http://schemas.microsoft.com/office/drawing/2014/main" id="{BD899E04-E66A-904D-87EB-899853EEB2A6}"/>
              </a:ext>
            </a:extLst>
          </p:cNvPr>
          <p:cNvSpPr>
            <a:spLocks noGrp="1"/>
          </p:cNvSpPr>
          <p:nvPr>
            <p:ph type="body" sz="quarter" idx="16" hasCustomPrompt="1"/>
          </p:nvPr>
        </p:nvSpPr>
        <p:spPr>
          <a:xfrm>
            <a:off x="5734050" y="5781675"/>
            <a:ext cx="5705475" cy="247650"/>
          </a:xfrm>
          <a:prstGeom prst="rect">
            <a:avLst/>
          </a:prstGeom>
        </p:spPr>
        <p:txBody>
          <a:bodyPr/>
          <a:lstStyle>
            <a:lvl1pPr marL="0" indent="0">
              <a:buNone/>
              <a:defRPr sz="1600" b="1" i="0">
                <a:solidFill>
                  <a:schemeClr val="bg2"/>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1" name="Text Placeholder 2">
            <a:extLst>
              <a:ext uri="{FF2B5EF4-FFF2-40B4-BE49-F238E27FC236}">
                <a16:creationId xmlns:a16="http://schemas.microsoft.com/office/drawing/2014/main" id="{FB9B3B24-DD70-A543-8BEB-79B206CD3748}"/>
              </a:ext>
            </a:extLst>
          </p:cNvPr>
          <p:cNvSpPr>
            <a:spLocks noGrp="1"/>
          </p:cNvSpPr>
          <p:nvPr>
            <p:ph type="body" sz="quarter" idx="17" hasCustomPrompt="1"/>
          </p:nvPr>
        </p:nvSpPr>
        <p:spPr>
          <a:xfrm>
            <a:off x="5734050" y="6115050"/>
            <a:ext cx="5705475" cy="485776"/>
          </a:xfrm>
          <a:prstGeom prst="rect">
            <a:avLst/>
          </a:prstGeom>
        </p:spPr>
        <p:txBody>
          <a:bodyPr/>
          <a:lstStyle>
            <a:lvl1pPr marL="0" indent="0">
              <a:buNone/>
              <a:defRPr sz="1200" b="0" i="0">
                <a:solidFill>
                  <a:schemeClr val="bg2"/>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2" name="Text Placeholder 2">
            <a:extLst>
              <a:ext uri="{FF2B5EF4-FFF2-40B4-BE49-F238E27FC236}">
                <a16:creationId xmlns:a16="http://schemas.microsoft.com/office/drawing/2014/main" id="{4EC8FADB-BD21-F742-BCFB-0604748732BB}"/>
              </a:ext>
            </a:extLst>
          </p:cNvPr>
          <p:cNvSpPr>
            <a:spLocks noGrp="1"/>
          </p:cNvSpPr>
          <p:nvPr>
            <p:ph type="body" sz="quarter" idx="18" hasCustomPrompt="1"/>
          </p:nvPr>
        </p:nvSpPr>
        <p:spPr>
          <a:xfrm>
            <a:off x="5734050" y="1581150"/>
            <a:ext cx="2638425" cy="247650"/>
          </a:xfrm>
          <a:prstGeom prst="rect">
            <a:avLst/>
          </a:prstGeom>
        </p:spPr>
        <p:txBody>
          <a:bodyPr/>
          <a:lstStyle>
            <a:lvl1pPr marL="0" indent="0">
              <a:buNone/>
              <a:defRPr sz="1600" b="1" i="0">
                <a:solidFill>
                  <a:schemeClr val="tx1"/>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3" name="Text Placeholder 2">
            <a:extLst>
              <a:ext uri="{FF2B5EF4-FFF2-40B4-BE49-F238E27FC236}">
                <a16:creationId xmlns:a16="http://schemas.microsoft.com/office/drawing/2014/main" id="{1A47BA93-9680-BE41-9A5D-9277C50869CE}"/>
              </a:ext>
            </a:extLst>
          </p:cNvPr>
          <p:cNvSpPr>
            <a:spLocks noGrp="1"/>
          </p:cNvSpPr>
          <p:nvPr>
            <p:ph type="body" sz="quarter" idx="19" hasCustomPrompt="1"/>
          </p:nvPr>
        </p:nvSpPr>
        <p:spPr>
          <a:xfrm>
            <a:off x="5734050" y="1914524"/>
            <a:ext cx="2638425" cy="2343151"/>
          </a:xfrm>
          <a:prstGeom prst="rect">
            <a:avLst/>
          </a:prstGeom>
        </p:spPr>
        <p:txBody>
          <a:bodyPr/>
          <a:lstStyle>
            <a:lvl1pPr marL="0" indent="0">
              <a:buNone/>
              <a:defRPr sz="1200" b="0" i="0">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6" name="Text Placeholder 2">
            <a:extLst>
              <a:ext uri="{FF2B5EF4-FFF2-40B4-BE49-F238E27FC236}">
                <a16:creationId xmlns:a16="http://schemas.microsoft.com/office/drawing/2014/main" id="{D4031777-9F53-6442-B0CA-0DD0B54363A6}"/>
              </a:ext>
            </a:extLst>
          </p:cNvPr>
          <p:cNvSpPr>
            <a:spLocks noGrp="1"/>
          </p:cNvSpPr>
          <p:nvPr>
            <p:ph type="body" sz="quarter" idx="20" hasCustomPrompt="1"/>
          </p:nvPr>
        </p:nvSpPr>
        <p:spPr>
          <a:xfrm>
            <a:off x="8801100" y="1581150"/>
            <a:ext cx="2638425" cy="247650"/>
          </a:xfrm>
          <a:prstGeom prst="rect">
            <a:avLst/>
          </a:prstGeom>
        </p:spPr>
        <p:txBody>
          <a:bodyPr/>
          <a:lstStyle>
            <a:lvl1pPr marL="0" indent="0">
              <a:buNone/>
              <a:defRPr sz="1600" b="1" i="0">
                <a:solidFill>
                  <a:schemeClr val="tx1"/>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7" name="Text Placeholder 2">
            <a:extLst>
              <a:ext uri="{FF2B5EF4-FFF2-40B4-BE49-F238E27FC236}">
                <a16:creationId xmlns:a16="http://schemas.microsoft.com/office/drawing/2014/main" id="{FE346D14-80C9-2D4A-B6BC-757BF864E30C}"/>
              </a:ext>
            </a:extLst>
          </p:cNvPr>
          <p:cNvSpPr>
            <a:spLocks noGrp="1"/>
          </p:cNvSpPr>
          <p:nvPr>
            <p:ph type="body" sz="quarter" idx="21" hasCustomPrompt="1"/>
          </p:nvPr>
        </p:nvSpPr>
        <p:spPr>
          <a:xfrm>
            <a:off x="8801100" y="1914524"/>
            <a:ext cx="2638425" cy="2343151"/>
          </a:xfrm>
          <a:prstGeom prst="rect">
            <a:avLst/>
          </a:prstGeom>
        </p:spPr>
        <p:txBody>
          <a:bodyPr/>
          <a:lstStyle>
            <a:lvl1pPr marL="0" indent="0">
              <a:buNone/>
              <a:defRPr sz="1200" b="0" i="0">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4" name="TextBox 3">
            <a:extLst>
              <a:ext uri="{FF2B5EF4-FFF2-40B4-BE49-F238E27FC236}">
                <a16:creationId xmlns:a16="http://schemas.microsoft.com/office/drawing/2014/main" id="{79E15B43-26BB-544D-B04A-85BEF57445F8}"/>
              </a:ext>
            </a:extLst>
          </p:cNvPr>
          <p:cNvSpPr txBox="1"/>
          <p:nvPr userDrawn="1"/>
        </p:nvSpPr>
        <p:spPr>
          <a:xfrm>
            <a:off x="913016" y="1023639"/>
            <a:ext cx="2435352" cy="369332"/>
          </a:xfrm>
          <a:prstGeom prst="rect">
            <a:avLst/>
          </a:prstGeom>
          <a:solidFill>
            <a:schemeClr val="accent5"/>
          </a:solidFill>
        </p:spPr>
        <p:txBody>
          <a:bodyPr wrap="square" rtlCol="0">
            <a:spAutoFit/>
          </a:bodyPr>
          <a:lstStyle/>
          <a:p>
            <a:pPr algn="ctr"/>
            <a:r>
              <a:rPr lang="en-ES" b="1" i="0">
                <a:solidFill>
                  <a:schemeClr val="bg2"/>
                </a:solidFill>
                <a:latin typeface="Montserrat ExtraBold" pitchFamily="2" charset="77"/>
              </a:rPr>
              <a:t>CONFIDENTIAL</a:t>
            </a:r>
          </a:p>
        </p:txBody>
      </p:sp>
    </p:spTree>
    <p:extLst>
      <p:ext uri="{BB962C8B-B14F-4D97-AF65-F5344CB8AC3E}">
        <p14:creationId xmlns:p14="http://schemas.microsoft.com/office/powerpoint/2010/main" val="758194663"/>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Confidential Project Slide 3">
    <p:spTree>
      <p:nvGrpSpPr>
        <p:cNvPr id="1" name=""/>
        <p:cNvGrpSpPr/>
        <p:nvPr/>
      </p:nvGrpSpPr>
      <p:grpSpPr>
        <a:xfrm>
          <a:off x="0" y="0"/>
          <a:ext cx="0" cy="0"/>
          <a:chOff x="0" y="0"/>
          <a:chExt cx="0" cy="0"/>
        </a:xfrm>
      </p:grpSpPr>
      <p:sp>
        <p:nvSpPr>
          <p:cNvPr id="5" name="Title 8"/>
          <p:cNvSpPr>
            <a:spLocks noGrp="1"/>
          </p:cNvSpPr>
          <p:nvPr>
            <p:ph type="title"/>
          </p:nvPr>
        </p:nvSpPr>
        <p:spPr>
          <a:xfrm>
            <a:off x="913016" y="1574779"/>
            <a:ext cx="4275929"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
        <p:nvSpPr>
          <p:cNvPr id="6" name="Picture Placeholder 29"/>
          <p:cNvSpPr>
            <a:spLocks noGrp="1"/>
          </p:cNvSpPr>
          <p:nvPr>
            <p:ph type="pic" sz="quarter" idx="12"/>
          </p:nvPr>
        </p:nvSpPr>
        <p:spPr>
          <a:xfrm>
            <a:off x="0" y="2699132"/>
            <a:ext cx="5188945" cy="4158867"/>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7" name="Rectangle 6"/>
          <p:cNvSpPr/>
          <p:nvPr userDrawn="1"/>
        </p:nvSpPr>
        <p:spPr>
          <a:xfrm>
            <a:off x="5188945" y="4524292"/>
            <a:ext cx="7003055" cy="23337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Montserrat" pitchFamily="2" charset="77"/>
            </a:endParaRPr>
          </a:p>
        </p:txBody>
      </p:sp>
      <p:sp>
        <p:nvSpPr>
          <p:cNvPr id="8" name="Picture Placeholder 29"/>
          <p:cNvSpPr>
            <a:spLocks noGrp="1"/>
          </p:cNvSpPr>
          <p:nvPr>
            <p:ph type="pic" sz="quarter" idx="13" hasCustomPrompt="1"/>
          </p:nvPr>
        </p:nvSpPr>
        <p:spPr>
          <a:xfrm>
            <a:off x="10357597" y="0"/>
            <a:ext cx="1842773" cy="1123122"/>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r>
              <a:rPr lang="en-US" noProof="0"/>
              <a:t>Customer Logo</a:t>
            </a:r>
          </a:p>
        </p:txBody>
      </p:sp>
      <p:sp>
        <p:nvSpPr>
          <p:cNvPr id="3" name="Text Placeholder 2">
            <a:extLst>
              <a:ext uri="{FF2B5EF4-FFF2-40B4-BE49-F238E27FC236}">
                <a16:creationId xmlns:a16="http://schemas.microsoft.com/office/drawing/2014/main" id="{E65C4CDB-CBE4-3C4A-9D84-5C19D5CFC459}"/>
              </a:ext>
            </a:extLst>
          </p:cNvPr>
          <p:cNvSpPr>
            <a:spLocks noGrp="1"/>
          </p:cNvSpPr>
          <p:nvPr>
            <p:ph type="body" sz="quarter" idx="14" hasCustomPrompt="1"/>
          </p:nvPr>
        </p:nvSpPr>
        <p:spPr>
          <a:xfrm>
            <a:off x="5734050" y="4791075"/>
            <a:ext cx="5705475" cy="247650"/>
          </a:xfrm>
          <a:prstGeom prst="rect">
            <a:avLst/>
          </a:prstGeom>
        </p:spPr>
        <p:txBody>
          <a:bodyPr/>
          <a:lstStyle>
            <a:lvl1pPr marL="0" indent="0">
              <a:buNone/>
              <a:defRPr sz="1600" b="1" i="0">
                <a:solidFill>
                  <a:schemeClr val="bg2"/>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9" name="Text Placeholder 2">
            <a:extLst>
              <a:ext uri="{FF2B5EF4-FFF2-40B4-BE49-F238E27FC236}">
                <a16:creationId xmlns:a16="http://schemas.microsoft.com/office/drawing/2014/main" id="{86912B6E-486B-0D46-9DC8-1388DAACC45D}"/>
              </a:ext>
            </a:extLst>
          </p:cNvPr>
          <p:cNvSpPr>
            <a:spLocks noGrp="1"/>
          </p:cNvSpPr>
          <p:nvPr>
            <p:ph type="body" sz="quarter" idx="15" hasCustomPrompt="1"/>
          </p:nvPr>
        </p:nvSpPr>
        <p:spPr>
          <a:xfrm>
            <a:off x="5734050" y="5124450"/>
            <a:ext cx="5705475" cy="485776"/>
          </a:xfrm>
          <a:prstGeom prst="rect">
            <a:avLst/>
          </a:prstGeom>
        </p:spPr>
        <p:txBody>
          <a:bodyPr/>
          <a:lstStyle>
            <a:lvl1pPr marL="0" indent="0">
              <a:buNone/>
              <a:defRPr sz="1200" b="0" i="0">
                <a:solidFill>
                  <a:schemeClr val="bg2"/>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0" name="Text Placeholder 2">
            <a:extLst>
              <a:ext uri="{FF2B5EF4-FFF2-40B4-BE49-F238E27FC236}">
                <a16:creationId xmlns:a16="http://schemas.microsoft.com/office/drawing/2014/main" id="{BD899E04-E66A-904D-87EB-899853EEB2A6}"/>
              </a:ext>
            </a:extLst>
          </p:cNvPr>
          <p:cNvSpPr>
            <a:spLocks noGrp="1"/>
          </p:cNvSpPr>
          <p:nvPr>
            <p:ph type="body" sz="quarter" idx="16" hasCustomPrompt="1"/>
          </p:nvPr>
        </p:nvSpPr>
        <p:spPr>
          <a:xfrm>
            <a:off x="5734050" y="5781675"/>
            <a:ext cx="5705475" cy="247650"/>
          </a:xfrm>
          <a:prstGeom prst="rect">
            <a:avLst/>
          </a:prstGeom>
        </p:spPr>
        <p:txBody>
          <a:bodyPr/>
          <a:lstStyle>
            <a:lvl1pPr marL="0" indent="0">
              <a:buNone/>
              <a:defRPr sz="1600" b="1" i="0">
                <a:solidFill>
                  <a:schemeClr val="bg2"/>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1" name="Text Placeholder 2">
            <a:extLst>
              <a:ext uri="{FF2B5EF4-FFF2-40B4-BE49-F238E27FC236}">
                <a16:creationId xmlns:a16="http://schemas.microsoft.com/office/drawing/2014/main" id="{FB9B3B24-DD70-A543-8BEB-79B206CD3748}"/>
              </a:ext>
            </a:extLst>
          </p:cNvPr>
          <p:cNvSpPr>
            <a:spLocks noGrp="1"/>
          </p:cNvSpPr>
          <p:nvPr>
            <p:ph type="body" sz="quarter" idx="17" hasCustomPrompt="1"/>
          </p:nvPr>
        </p:nvSpPr>
        <p:spPr>
          <a:xfrm>
            <a:off x="5734050" y="6115050"/>
            <a:ext cx="5705475" cy="485776"/>
          </a:xfrm>
          <a:prstGeom prst="rect">
            <a:avLst/>
          </a:prstGeom>
        </p:spPr>
        <p:txBody>
          <a:bodyPr/>
          <a:lstStyle>
            <a:lvl1pPr marL="0" indent="0">
              <a:buNone/>
              <a:defRPr sz="1200" b="0" i="0">
                <a:solidFill>
                  <a:schemeClr val="bg2"/>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2" name="Text Placeholder 2">
            <a:extLst>
              <a:ext uri="{FF2B5EF4-FFF2-40B4-BE49-F238E27FC236}">
                <a16:creationId xmlns:a16="http://schemas.microsoft.com/office/drawing/2014/main" id="{4EC8FADB-BD21-F742-BCFB-0604748732BB}"/>
              </a:ext>
            </a:extLst>
          </p:cNvPr>
          <p:cNvSpPr>
            <a:spLocks noGrp="1"/>
          </p:cNvSpPr>
          <p:nvPr>
            <p:ph type="body" sz="quarter" idx="18" hasCustomPrompt="1"/>
          </p:nvPr>
        </p:nvSpPr>
        <p:spPr>
          <a:xfrm>
            <a:off x="5734050" y="2333708"/>
            <a:ext cx="5705475" cy="247650"/>
          </a:xfrm>
          <a:prstGeom prst="rect">
            <a:avLst/>
          </a:prstGeom>
        </p:spPr>
        <p:txBody>
          <a:bodyPr/>
          <a:lstStyle>
            <a:lvl1pPr marL="0" indent="0">
              <a:buNone/>
              <a:defRPr sz="1600" b="1" i="0">
                <a:solidFill>
                  <a:schemeClr val="tx1"/>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3" name="Text Placeholder 2">
            <a:extLst>
              <a:ext uri="{FF2B5EF4-FFF2-40B4-BE49-F238E27FC236}">
                <a16:creationId xmlns:a16="http://schemas.microsoft.com/office/drawing/2014/main" id="{1A47BA93-9680-BE41-9A5D-9277C50869CE}"/>
              </a:ext>
            </a:extLst>
          </p:cNvPr>
          <p:cNvSpPr>
            <a:spLocks noGrp="1"/>
          </p:cNvSpPr>
          <p:nvPr>
            <p:ph type="body" sz="quarter" idx="19" hasCustomPrompt="1"/>
          </p:nvPr>
        </p:nvSpPr>
        <p:spPr>
          <a:xfrm>
            <a:off x="5734050" y="2667083"/>
            <a:ext cx="5705475" cy="1514476"/>
          </a:xfrm>
          <a:prstGeom prst="rect">
            <a:avLst/>
          </a:prstGeom>
        </p:spPr>
        <p:txBody>
          <a:bodyPr/>
          <a:lstStyle>
            <a:lvl1pPr marL="0" indent="0">
              <a:buNone/>
              <a:defRPr sz="1200" b="0" i="0">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4" name="Text Placeholder 2">
            <a:extLst>
              <a:ext uri="{FF2B5EF4-FFF2-40B4-BE49-F238E27FC236}">
                <a16:creationId xmlns:a16="http://schemas.microsoft.com/office/drawing/2014/main" id="{E5290DC1-3898-EF4A-B023-A97AD4E05EC6}"/>
              </a:ext>
            </a:extLst>
          </p:cNvPr>
          <p:cNvSpPr>
            <a:spLocks noGrp="1"/>
          </p:cNvSpPr>
          <p:nvPr>
            <p:ph type="body" sz="quarter" idx="22" hasCustomPrompt="1"/>
          </p:nvPr>
        </p:nvSpPr>
        <p:spPr>
          <a:xfrm>
            <a:off x="5734050" y="1571541"/>
            <a:ext cx="5705475" cy="514433"/>
          </a:xfrm>
          <a:prstGeom prst="rect">
            <a:avLst/>
          </a:prstGeom>
        </p:spPr>
        <p:txBody>
          <a:bodyPr/>
          <a:lstStyle>
            <a:lvl1pPr marL="0" indent="0">
              <a:buNone/>
              <a:defRPr sz="1800" b="0" i="1">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5" name="TextBox 14">
            <a:extLst>
              <a:ext uri="{FF2B5EF4-FFF2-40B4-BE49-F238E27FC236}">
                <a16:creationId xmlns:a16="http://schemas.microsoft.com/office/drawing/2014/main" id="{2945AA83-F7DD-824F-8494-F13B763A9A41}"/>
              </a:ext>
            </a:extLst>
          </p:cNvPr>
          <p:cNvSpPr txBox="1"/>
          <p:nvPr userDrawn="1"/>
        </p:nvSpPr>
        <p:spPr>
          <a:xfrm>
            <a:off x="913016" y="1023639"/>
            <a:ext cx="2435352" cy="369332"/>
          </a:xfrm>
          <a:prstGeom prst="rect">
            <a:avLst/>
          </a:prstGeom>
          <a:solidFill>
            <a:schemeClr val="accent5"/>
          </a:solidFill>
        </p:spPr>
        <p:txBody>
          <a:bodyPr wrap="square" rtlCol="0">
            <a:spAutoFit/>
          </a:bodyPr>
          <a:lstStyle/>
          <a:p>
            <a:pPr algn="ctr"/>
            <a:r>
              <a:rPr lang="en-ES" b="1" i="0">
                <a:solidFill>
                  <a:schemeClr val="bg2"/>
                </a:solidFill>
                <a:latin typeface="Montserrat ExtraBold" pitchFamily="2" charset="77"/>
              </a:rPr>
              <a:t>CONFIDENTIAL</a:t>
            </a:r>
          </a:p>
        </p:txBody>
      </p:sp>
    </p:spTree>
    <p:extLst>
      <p:ext uri="{BB962C8B-B14F-4D97-AF65-F5344CB8AC3E}">
        <p14:creationId xmlns:p14="http://schemas.microsoft.com/office/powerpoint/2010/main" val="104138460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Confidential Project Slide 4">
    <p:spTree>
      <p:nvGrpSpPr>
        <p:cNvPr id="1" name=""/>
        <p:cNvGrpSpPr/>
        <p:nvPr/>
      </p:nvGrpSpPr>
      <p:grpSpPr>
        <a:xfrm>
          <a:off x="0" y="0"/>
          <a:ext cx="0" cy="0"/>
          <a:chOff x="0" y="0"/>
          <a:chExt cx="0" cy="0"/>
        </a:xfrm>
      </p:grpSpPr>
      <p:sp>
        <p:nvSpPr>
          <p:cNvPr id="5" name="Title 8"/>
          <p:cNvSpPr>
            <a:spLocks noGrp="1"/>
          </p:cNvSpPr>
          <p:nvPr>
            <p:ph type="title"/>
          </p:nvPr>
        </p:nvSpPr>
        <p:spPr>
          <a:xfrm>
            <a:off x="913016" y="1574779"/>
            <a:ext cx="4275929"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
        <p:nvSpPr>
          <p:cNvPr id="6" name="Picture Placeholder 29"/>
          <p:cNvSpPr>
            <a:spLocks noGrp="1"/>
          </p:cNvSpPr>
          <p:nvPr>
            <p:ph type="pic" sz="quarter" idx="12"/>
          </p:nvPr>
        </p:nvSpPr>
        <p:spPr>
          <a:xfrm>
            <a:off x="0" y="2699132"/>
            <a:ext cx="5188945" cy="4158867"/>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7" name="Rectangle 6"/>
          <p:cNvSpPr/>
          <p:nvPr userDrawn="1"/>
        </p:nvSpPr>
        <p:spPr>
          <a:xfrm>
            <a:off x="5188945" y="4524292"/>
            <a:ext cx="7003055" cy="23337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Montserrat" pitchFamily="2" charset="77"/>
            </a:endParaRPr>
          </a:p>
        </p:txBody>
      </p:sp>
      <p:sp>
        <p:nvSpPr>
          <p:cNvPr id="8" name="Picture Placeholder 29"/>
          <p:cNvSpPr>
            <a:spLocks noGrp="1"/>
          </p:cNvSpPr>
          <p:nvPr>
            <p:ph type="pic" sz="quarter" idx="13" hasCustomPrompt="1"/>
          </p:nvPr>
        </p:nvSpPr>
        <p:spPr>
          <a:xfrm>
            <a:off x="10357597" y="0"/>
            <a:ext cx="1842773" cy="1123122"/>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r>
              <a:rPr lang="en-US" noProof="0"/>
              <a:t>Customer Logo</a:t>
            </a:r>
          </a:p>
        </p:txBody>
      </p:sp>
      <p:sp>
        <p:nvSpPr>
          <p:cNvPr id="3" name="Text Placeholder 2">
            <a:extLst>
              <a:ext uri="{FF2B5EF4-FFF2-40B4-BE49-F238E27FC236}">
                <a16:creationId xmlns:a16="http://schemas.microsoft.com/office/drawing/2014/main" id="{E65C4CDB-CBE4-3C4A-9D84-5C19D5CFC459}"/>
              </a:ext>
            </a:extLst>
          </p:cNvPr>
          <p:cNvSpPr>
            <a:spLocks noGrp="1"/>
          </p:cNvSpPr>
          <p:nvPr>
            <p:ph type="body" sz="quarter" idx="14" hasCustomPrompt="1"/>
          </p:nvPr>
        </p:nvSpPr>
        <p:spPr>
          <a:xfrm>
            <a:off x="5734050" y="4791075"/>
            <a:ext cx="5705475" cy="247650"/>
          </a:xfrm>
          <a:prstGeom prst="rect">
            <a:avLst/>
          </a:prstGeom>
        </p:spPr>
        <p:txBody>
          <a:bodyPr/>
          <a:lstStyle>
            <a:lvl1pPr marL="0" indent="0">
              <a:buNone/>
              <a:defRPr sz="1600" b="1" i="0">
                <a:solidFill>
                  <a:schemeClr val="bg2"/>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9" name="Text Placeholder 2">
            <a:extLst>
              <a:ext uri="{FF2B5EF4-FFF2-40B4-BE49-F238E27FC236}">
                <a16:creationId xmlns:a16="http://schemas.microsoft.com/office/drawing/2014/main" id="{86912B6E-486B-0D46-9DC8-1388DAACC45D}"/>
              </a:ext>
            </a:extLst>
          </p:cNvPr>
          <p:cNvSpPr>
            <a:spLocks noGrp="1"/>
          </p:cNvSpPr>
          <p:nvPr>
            <p:ph type="body" sz="quarter" idx="15" hasCustomPrompt="1"/>
          </p:nvPr>
        </p:nvSpPr>
        <p:spPr>
          <a:xfrm>
            <a:off x="5734050" y="5124450"/>
            <a:ext cx="5705475" cy="485776"/>
          </a:xfrm>
          <a:prstGeom prst="rect">
            <a:avLst/>
          </a:prstGeom>
        </p:spPr>
        <p:txBody>
          <a:bodyPr/>
          <a:lstStyle>
            <a:lvl1pPr marL="0" indent="0">
              <a:buNone/>
              <a:defRPr sz="1200" b="0" i="0">
                <a:solidFill>
                  <a:schemeClr val="bg2"/>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0" name="Text Placeholder 2">
            <a:extLst>
              <a:ext uri="{FF2B5EF4-FFF2-40B4-BE49-F238E27FC236}">
                <a16:creationId xmlns:a16="http://schemas.microsoft.com/office/drawing/2014/main" id="{BD899E04-E66A-904D-87EB-899853EEB2A6}"/>
              </a:ext>
            </a:extLst>
          </p:cNvPr>
          <p:cNvSpPr>
            <a:spLocks noGrp="1"/>
          </p:cNvSpPr>
          <p:nvPr>
            <p:ph type="body" sz="quarter" idx="16" hasCustomPrompt="1"/>
          </p:nvPr>
        </p:nvSpPr>
        <p:spPr>
          <a:xfrm>
            <a:off x="5734050" y="5781675"/>
            <a:ext cx="5705475" cy="247650"/>
          </a:xfrm>
          <a:prstGeom prst="rect">
            <a:avLst/>
          </a:prstGeom>
        </p:spPr>
        <p:txBody>
          <a:bodyPr/>
          <a:lstStyle>
            <a:lvl1pPr marL="0" indent="0">
              <a:buNone/>
              <a:defRPr sz="1600" b="1" i="0">
                <a:solidFill>
                  <a:schemeClr val="bg2"/>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1" name="Text Placeholder 2">
            <a:extLst>
              <a:ext uri="{FF2B5EF4-FFF2-40B4-BE49-F238E27FC236}">
                <a16:creationId xmlns:a16="http://schemas.microsoft.com/office/drawing/2014/main" id="{FB9B3B24-DD70-A543-8BEB-79B206CD3748}"/>
              </a:ext>
            </a:extLst>
          </p:cNvPr>
          <p:cNvSpPr>
            <a:spLocks noGrp="1"/>
          </p:cNvSpPr>
          <p:nvPr>
            <p:ph type="body" sz="quarter" idx="17" hasCustomPrompt="1"/>
          </p:nvPr>
        </p:nvSpPr>
        <p:spPr>
          <a:xfrm>
            <a:off x="5734050" y="6115050"/>
            <a:ext cx="5705475" cy="485776"/>
          </a:xfrm>
          <a:prstGeom prst="rect">
            <a:avLst/>
          </a:prstGeom>
        </p:spPr>
        <p:txBody>
          <a:bodyPr/>
          <a:lstStyle>
            <a:lvl1pPr marL="0" indent="0">
              <a:buNone/>
              <a:defRPr sz="1200" b="0" i="0">
                <a:solidFill>
                  <a:schemeClr val="bg2"/>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2" name="Text Placeholder 2">
            <a:extLst>
              <a:ext uri="{FF2B5EF4-FFF2-40B4-BE49-F238E27FC236}">
                <a16:creationId xmlns:a16="http://schemas.microsoft.com/office/drawing/2014/main" id="{4EC8FADB-BD21-F742-BCFB-0604748732BB}"/>
              </a:ext>
            </a:extLst>
          </p:cNvPr>
          <p:cNvSpPr>
            <a:spLocks noGrp="1"/>
          </p:cNvSpPr>
          <p:nvPr>
            <p:ph type="body" sz="quarter" idx="18" hasCustomPrompt="1"/>
          </p:nvPr>
        </p:nvSpPr>
        <p:spPr>
          <a:xfrm>
            <a:off x="5734050" y="2333708"/>
            <a:ext cx="2638425" cy="247650"/>
          </a:xfrm>
          <a:prstGeom prst="rect">
            <a:avLst/>
          </a:prstGeom>
        </p:spPr>
        <p:txBody>
          <a:bodyPr/>
          <a:lstStyle>
            <a:lvl1pPr marL="0" indent="0">
              <a:buNone/>
              <a:defRPr sz="1600" b="1" i="0">
                <a:solidFill>
                  <a:schemeClr val="tx1"/>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3" name="Text Placeholder 2">
            <a:extLst>
              <a:ext uri="{FF2B5EF4-FFF2-40B4-BE49-F238E27FC236}">
                <a16:creationId xmlns:a16="http://schemas.microsoft.com/office/drawing/2014/main" id="{1A47BA93-9680-BE41-9A5D-9277C50869CE}"/>
              </a:ext>
            </a:extLst>
          </p:cNvPr>
          <p:cNvSpPr>
            <a:spLocks noGrp="1"/>
          </p:cNvSpPr>
          <p:nvPr>
            <p:ph type="body" sz="quarter" idx="19" hasCustomPrompt="1"/>
          </p:nvPr>
        </p:nvSpPr>
        <p:spPr>
          <a:xfrm>
            <a:off x="5734050" y="2667083"/>
            <a:ext cx="2638425" cy="1514476"/>
          </a:xfrm>
          <a:prstGeom prst="rect">
            <a:avLst/>
          </a:prstGeom>
        </p:spPr>
        <p:txBody>
          <a:bodyPr/>
          <a:lstStyle>
            <a:lvl1pPr marL="0" indent="0">
              <a:buNone/>
              <a:defRPr sz="1200" b="0" i="0">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6" name="Text Placeholder 2">
            <a:extLst>
              <a:ext uri="{FF2B5EF4-FFF2-40B4-BE49-F238E27FC236}">
                <a16:creationId xmlns:a16="http://schemas.microsoft.com/office/drawing/2014/main" id="{D4031777-9F53-6442-B0CA-0DD0B54363A6}"/>
              </a:ext>
            </a:extLst>
          </p:cNvPr>
          <p:cNvSpPr>
            <a:spLocks noGrp="1"/>
          </p:cNvSpPr>
          <p:nvPr>
            <p:ph type="body" sz="quarter" idx="20" hasCustomPrompt="1"/>
          </p:nvPr>
        </p:nvSpPr>
        <p:spPr>
          <a:xfrm>
            <a:off x="8801100" y="2333708"/>
            <a:ext cx="2638425" cy="247650"/>
          </a:xfrm>
          <a:prstGeom prst="rect">
            <a:avLst/>
          </a:prstGeom>
        </p:spPr>
        <p:txBody>
          <a:bodyPr/>
          <a:lstStyle>
            <a:lvl1pPr marL="0" indent="0">
              <a:buNone/>
              <a:defRPr sz="1600" b="1" i="0">
                <a:solidFill>
                  <a:schemeClr val="tx1"/>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7" name="Text Placeholder 2">
            <a:extLst>
              <a:ext uri="{FF2B5EF4-FFF2-40B4-BE49-F238E27FC236}">
                <a16:creationId xmlns:a16="http://schemas.microsoft.com/office/drawing/2014/main" id="{FE346D14-80C9-2D4A-B6BC-757BF864E30C}"/>
              </a:ext>
            </a:extLst>
          </p:cNvPr>
          <p:cNvSpPr>
            <a:spLocks noGrp="1"/>
          </p:cNvSpPr>
          <p:nvPr>
            <p:ph type="body" sz="quarter" idx="21" hasCustomPrompt="1"/>
          </p:nvPr>
        </p:nvSpPr>
        <p:spPr>
          <a:xfrm>
            <a:off x="8801100" y="2667083"/>
            <a:ext cx="2638425" cy="1514476"/>
          </a:xfrm>
          <a:prstGeom prst="rect">
            <a:avLst/>
          </a:prstGeom>
        </p:spPr>
        <p:txBody>
          <a:bodyPr/>
          <a:lstStyle>
            <a:lvl1pPr marL="0" indent="0">
              <a:buNone/>
              <a:defRPr sz="1200" b="0" i="0">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4" name="Text Placeholder 2">
            <a:extLst>
              <a:ext uri="{FF2B5EF4-FFF2-40B4-BE49-F238E27FC236}">
                <a16:creationId xmlns:a16="http://schemas.microsoft.com/office/drawing/2014/main" id="{E5290DC1-3898-EF4A-B023-A97AD4E05EC6}"/>
              </a:ext>
            </a:extLst>
          </p:cNvPr>
          <p:cNvSpPr>
            <a:spLocks noGrp="1"/>
          </p:cNvSpPr>
          <p:nvPr>
            <p:ph type="body" sz="quarter" idx="22" hasCustomPrompt="1"/>
          </p:nvPr>
        </p:nvSpPr>
        <p:spPr>
          <a:xfrm>
            <a:off x="5734050" y="1571541"/>
            <a:ext cx="5705475" cy="514433"/>
          </a:xfrm>
          <a:prstGeom prst="rect">
            <a:avLst/>
          </a:prstGeom>
        </p:spPr>
        <p:txBody>
          <a:bodyPr/>
          <a:lstStyle>
            <a:lvl1pPr marL="0" indent="0">
              <a:buNone/>
              <a:defRPr sz="1800" b="0" i="1">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5" name="TextBox 14">
            <a:extLst>
              <a:ext uri="{FF2B5EF4-FFF2-40B4-BE49-F238E27FC236}">
                <a16:creationId xmlns:a16="http://schemas.microsoft.com/office/drawing/2014/main" id="{2945AA83-F7DD-824F-8494-F13B763A9A41}"/>
              </a:ext>
            </a:extLst>
          </p:cNvPr>
          <p:cNvSpPr txBox="1"/>
          <p:nvPr userDrawn="1"/>
        </p:nvSpPr>
        <p:spPr>
          <a:xfrm>
            <a:off x="913016" y="1023639"/>
            <a:ext cx="2435352" cy="369332"/>
          </a:xfrm>
          <a:prstGeom prst="rect">
            <a:avLst/>
          </a:prstGeom>
          <a:solidFill>
            <a:schemeClr val="accent5"/>
          </a:solidFill>
        </p:spPr>
        <p:txBody>
          <a:bodyPr wrap="square" rtlCol="0">
            <a:spAutoFit/>
          </a:bodyPr>
          <a:lstStyle/>
          <a:p>
            <a:pPr algn="ctr"/>
            <a:r>
              <a:rPr lang="en-ES" b="1" i="0">
                <a:solidFill>
                  <a:schemeClr val="bg2"/>
                </a:solidFill>
                <a:latin typeface="Montserrat ExtraBold" pitchFamily="2" charset="77"/>
              </a:rPr>
              <a:t>CONFIDENTIAL</a:t>
            </a:r>
          </a:p>
        </p:txBody>
      </p:sp>
    </p:spTree>
    <p:extLst>
      <p:ext uri="{BB962C8B-B14F-4D97-AF65-F5344CB8AC3E}">
        <p14:creationId xmlns:p14="http://schemas.microsoft.com/office/powerpoint/2010/main" val="2228052587"/>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Confidential Project Slide 5">
    <p:spTree>
      <p:nvGrpSpPr>
        <p:cNvPr id="1" name=""/>
        <p:cNvGrpSpPr/>
        <p:nvPr/>
      </p:nvGrpSpPr>
      <p:grpSpPr>
        <a:xfrm>
          <a:off x="0" y="0"/>
          <a:ext cx="0" cy="0"/>
          <a:chOff x="0" y="0"/>
          <a:chExt cx="0" cy="0"/>
        </a:xfrm>
      </p:grpSpPr>
      <p:sp>
        <p:nvSpPr>
          <p:cNvPr id="5" name="Title 8"/>
          <p:cNvSpPr>
            <a:spLocks noGrp="1"/>
          </p:cNvSpPr>
          <p:nvPr>
            <p:ph type="title"/>
          </p:nvPr>
        </p:nvSpPr>
        <p:spPr>
          <a:xfrm>
            <a:off x="913016" y="1574779"/>
            <a:ext cx="4275929"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
        <p:nvSpPr>
          <p:cNvPr id="6" name="Picture Placeholder 29"/>
          <p:cNvSpPr>
            <a:spLocks noGrp="1"/>
          </p:cNvSpPr>
          <p:nvPr>
            <p:ph type="pic" sz="quarter" idx="12"/>
          </p:nvPr>
        </p:nvSpPr>
        <p:spPr>
          <a:xfrm>
            <a:off x="5734051" y="0"/>
            <a:ext cx="6457950" cy="6857999"/>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8" name="Picture Placeholder 29"/>
          <p:cNvSpPr>
            <a:spLocks noGrp="1"/>
          </p:cNvSpPr>
          <p:nvPr>
            <p:ph type="pic" sz="quarter" idx="13" hasCustomPrompt="1"/>
          </p:nvPr>
        </p:nvSpPr>
        <p:spPr>
          <a:xfrm>
            <a:off x="3891277" y="0"/>
            <a:ext cx="1842773" cy="1123122"/>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r>
              <a:rPr lang="en-US" noProof="0"/>
              <a:t>Customer Logo</a:t>
            </a:r>
          </a:p>
        </p:txBody>
      </p:sp>
      <p:sp>
        <p:nvSpPr>
          <p:cNvPr id="14" name="Text Placeholder 2">
            <a:extLst>
              <a:ext uri="{FF2B5EF4-FFF2-40B4-BE49-F238E27FC236}">
                <a16:creationId xmlns:a16="http://schemas.microsoft.com/office/drawing/2014/main" id="{E5290DC1-3898-EF4A-B023-A97AD4E05EC6}"/>
              </a:ext>
            </a:extLst>
          </p:cNvPr>
          <p:cNvSpPr>
            <a:spLocks noGrp="1"/>
          </p:cNvSpPr>
          <p:nvPr>
            <p:ph type="body" sz="quarter" idx="22" hasCustomPrompt="1"/>
          </p:nvPr>
        </p:nvSpPr>
        <p:spPr>
          <a:xfrm>
            <a:off x="913016" y="3700442"/>
            <a:ext cx="4275929" cy="2814658"/>
          </a:xfrm>
          <a:prstGeom prst="rect">
            <a:avLst/>
          </a:prstGeom>
        </p:spPr>
        <p:txBody>
          <a:bodyPr/>
          <a:lstStyle>
            <a:lvl1pPr marL="0" indent="0">
              <a:buNone/>
              <a:defRPr sz="1800" b="0" i="0">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7" name="TextBox 6">
            <a:extLst>
              <a:ext uri="{FF2B5EF4-FFF2-40B4-BE49-F238E27FC236}">
                <a16:creationId xmlns:a16="http://schemas.microsoft.com/office/drawing/2014/main" id="{3AA251B9-60AE-4440-AA2B-C1718525E2D1}"/>
              </a:ext>
            </a:extLst>
          </p:cNvPr>
          <p:cNvSpPr txBox="1"/>
          <p:nvPr userDrawn="1"/>
        </p:nvSpPr>
        <p:spPr>
          <a:xfrm>
            <a:off x="913016" y="1023639"/>
            <a:ext cx="2435352" cy="369332"/>
          </a:xfrm>
          <a:prstGeom prst="rect">
            <a:avLst/>
          </a:prstGeom>
          <a:solidFill>
            <a:schemeClr val="accent5"/>
          </a:solidFill>
        </p:spPr>
        <p:txBody>
          <a:bodyPr wrap="square" rtlCol="0">
            <a:spAutoFit/>
          </a:bodyPr>
          <a:lstStyle/>
          <a:p>
            <a:pPr algn="ctr"/>
            <a:r>
              <a:rPr lang="en-ES" b="1" i="0">
                <a:solidFill>
                  <a:schemeClr val="bg2"/>
                </a:solidFill>
                <a:latin typeface="Montserrat ExtraBold" pitchFamily="2" charset="77"/>
              </a:rPr>
              <a:t>CONFIDENTIAL</a:t>
            </a:r>
          </a:p>
        </p:txBody>
      </p:sp>
    </p:spTree>
    <p:extLst>
      <p:ext uri="{BB962C8B-B14F-4D97-AF65-F5344CB8AC3E}">
        <p14:creationId xmlns:p14="http://schemas.microsoft.com/office/powerpoint/2010/main" val="6953109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08 Services 1">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Our </a:t>
            </a:r>
            <a:r>
              <a:rPr lang="en-US" sz="5400" b="1" i="0">
                <a:solidFill>
                  <a:schemeClr val="accent1"/>
                </a:solidFill>
                <a:latin typeface="Montserrat" pitchFamily="2" charset="77"/>
              </a:rPr>
              <a:t>services</a:t>
            </a:r>
            <a:endParaRPr lang="es-ES" sz="5400" b="1" i="0">
              <a:solidFill>
                <a:schemeClr val="accent1"/>
              </a:solidFill>
              <a:latin typeface="Montserrat" pitchFamily="2" charset="77"/>
            </a:endParaRPr>
          </a:p>
        </p:txBody>
      </p:sp>
      <p:pic>
        <p:nvPicPr>
          <p:cNvPr id="5" name="Picture 4">
            <a:extLst>
              <a:ext uri="{FF2B5EF4-FFF2-40B4-BE49-F238E27FC236}">
                <a16:creationId xmlns:a16="http://schemas.microsoft.com/office/drawing/2014/main" id="{AF00EC7D-7EA8-FE44-ABBD-05CA01069644}"/>
              </a:ext>
            </a:extLst>
          </p:cNvPr>
          <p:cNvPicPr>
            <a:picLocks noChangeAspect="1"/>
          </p:cNvPicPr>
          <p:nvPr userDrawn="1"/>
        </p:nvPicPr>
        <p:blipFill>
          <a:blip r:embed="rId2"/>
          <a:stretch>
            <a:fillRect/>
          </a:stretch>
        </p:blipFill>
        <p:spPr>
          <a:xfrm>
            <a:off x="4907557" y="0"/>
            <a:ext cx="6858000" cy="6858000"/>
          </a:xfrm>
          <a:prstGeom prst="rect">
            <a:avLst/>
          </a:prstGeom>
        </p:spPr>
      </p:pic>
    </p:spTree>
    <p:extLst>
      <p:ext uri="{BB962C8B-B14F-4D97-AF65-F5344CB8AC3E}">
        <p14:creationId xmlns:p14="http://schemas.microsoft.com/office/powerpoint/2010/main" val="1005629732"/>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onfidential Project Slide 6">
    <p:spTree>
      <p:nvGrpSpPr>
        <p:cNvPr id="1" name=""/>
        <p:cNvGrpSpPr/>
        <p:nvPr/>
      </p:nvGrpSpPr>
      <p:grpSpPr>
        <a:xfrm>
          <a:off x="0" y="0"/>
          <a:ext cx="0" cy="0"/>
          <a:chOff x="0" y="0"/>
          <a:chExt cx="0" cy="0"/>
        </a:xfrm>
      </p:grpSpPr>
      <p:sp>
        <p:nvSpPr>
          <p:cNvPr id="5" name="Title 8"/>
          <p:cNvSpPr>
            <a:spLocks noGrp="1"/>
          </p:cNvSpPr>
          <p:nvPr>
            <p:ph type="title"/>
          </p:nvPr>
        </p:nvSpPr>
        <p:spPr>
          <a:xfrm>
            <a:off x="913016" y="1574779"/>
            <a:ext cx="7377544" cy="985541"/>
          </a:xfrm>
          <a:prstGeom prst="rect">
            <a:avLst/>
          </a:prstGeom>
        </p:spPr>
        <p:txBody>
          <a:bodyPr lIns="0" rIns="0" anchor="t">
            <a:noAutofit/>
          </a:bodyPr>
          <a:lstStyle>
            <a:lvl1pPr>
              <a:lnSpc>
                <a:spcPct val="80000"/>
              </a:lnSpc>
              <a:defRPr sz="3600" b="1" i="0">
                <a:solidFill>
                  <a:schemeClr val="tx1"/>
                </a:solidFill>
                <a:latin typeface="Montserrat" pitchFamily="2" charset="77"/>
              </a:defRPr>
            </a:lvl1pPr>
          </a:lstStyle>
          <a:p>
            <a:r>
              <a:rPr lang="en-US"/>
              <a:t>Click to edit Master title style</a:t>
            </a:r>
          </a:p>
        </p:txBody>
      </p:sp>
      <p:sp>
        <p:nvSpPr>
          <p:cNvPr id="6" name="Picture Placeholder 29"/>
          <p:cNvSpPr>
            <a:spLocks noGrp="1"/>
          </p:cNvSpPr>
          <p:nvPr>
            <p:ph type="pic" sz="quarter" idx="12"/>
          </p:nvPr>
        </p:nvSpPr>
        <p:spPr>
          <a:xfrm>
            <a:off x="8680452" y="370390"/>
            <a:ext cx="2924173" cy="6144710"/>
          </a:xfrm>
          <a:prstGeom prst="rect">
            <a:avLst/>
          </a:prstGeom>
          <a:solidFill>
            <a:schemeClr val="bg2"/>
          </a:soli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8" name="Picture Placeholder 29"/>
          <p:cNvSpPr>
            <a:spLocks noGrp="1"/>
          </p:cNvSpPr>
          <p:nvPr>
            <p:ph type="pic" sz="quarter" idx="13" hasCustomPrompt="1"/>
          </p:nvPr>
        </p:nvSpPr>
        <p:spPr>
          <a:xfrm>
            <a:off x="6837679" y="370390"/>
            <a:ext cx="1842773" cy="1123122"/>
          </a:xfrm>
          <a:prstGeom prst="rect">
            <a:avLst/>
          </a:prstGeom>
          <a:noFill/>
          <a:ln>
            <a:noFill/>
          </a:ln>
        </p:spPr>
        <p:txBody>
          <a:bodyPr rtlCol="0" anchor="ctr">
            <a:noAutofit/>
          </a:bodyPr>
          <a:lstStyle>
            <a:lvl1pPr algn="ctr">
              <a:defRPr sz="1200" b="0" i="0">
                <a:solidFill>
                  <a:schemeClr val="tx1"/>
                </a:solidFill>
                <a:latin typeface="Montserrat" pitchFamily="2" charset="77"/>
              </a:defRPr>
            </a:lvl1pPr>
          </a:lstStyle>
          <a:p>
            <a:pPr lvl="0"/>
            <a:r>
              <a:rPr lang="en-US" noProof="0"/>
              <a:t>Customer Logo</a:t>
            </a:r>
          </a:p>
        </p:txBody>
      </p:sp>
      <p:sp>
        <p:nvSpPr>
          <p:cNvPr id="14" name="Text Placeholder 2">
            <a:extLst>
              <a:ext uri="{FF2B5EF4-FFF2-40B4-BE49-F238E27FC236}">
                <a16:creationId xmlns:a16="http://schemas.microsoft.com/office/drawing/2014/main" id="{E5290DC1-3898-EF4A-B023-A97AD4E05EC6}"/>
              </a:ext>
            </a:extLst>
          </p:cNvPr>
          <p:cNvSpPr>
            <a:spLocks noGrp="1"/>
          </p:cNvSpPr>
          <p:nvPr>
            <p:ph type="body" sz="quarter" idx="22" hasCustomPrompt="1"/>
          </p:nvPr>
        </p:nvSpPr>
        <p:spPr>
          <a:xfrm>
            <a:off x="913016" y="2794000"/>
            <a:ext cx="7377544" cy="3721100"/>
          </a:xfrm>
          <a:prstGeom prst="rect">
            <a:avLst/>
          </a:prstGeom>
        </p:spPr>
        <p:txBody>
          <a:bodyPr/>
          <a:lstStyle>
            <a:lvl1pPr marL="0" indent="0">
              <a:buNone/>
              <a:defRPr sz="1300" b="0" i="0">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1" name="Vertical Text Placeholder 6">
            <a:extLst>
              <a:ext uri="{FF2B5EF4-FFF2-40B4-BE49-F238E27FC236}">
                <a16:creationId xmlns:a16="http://schemas.microsoft.com/office/drawing/2014/main" id="{CDA3832A-F5F7-D847-AD17-EAAFF968715C}"/>
              </a:ext>
            </a:extLst>
          </p:cNvPr>
          <p:cNvSpPr>
            <a:spLocks noGrp="1"/>
          </p:cNvSpPr>
          <p:nvPr>
            <p:ph type="body" orient="vert" sz="quarter" idx="16"/>
          </p:nvPr>
        </p:nvSpPr>
        <p:spPr>
          <a:xfrm rot="10800000">
            <a:off x="148504" y="0"/>
            <a:ext cx="666750" cy="6345238"/>
          </a:xfrm>
          <a:prstGeom prst="rect">
            <a:avLst/>
          </a:prstGeom>
        </p:spPr>
        <p:txBody>
          <a:bodyPr vert="eaVert"/>
          <a:lstStyle>
            <a:lvl1pPr marL="0" indent="0">
              <a:buNone/>
              <a:defRPr sz="3200" b="0" i="0">
                <a:solidFill>
                  <a:schemeClr val="bg1"/>
                </a:solidFill>
                <a:latin typeface="Montserrat" pitchFamily="2" charset="77"/>
              </a:defRPr>
            </a:lvl1pPr>
            <a:lvl2pPr marL="457200" indent="0">
              <a:buNone/>
              <a:defRPr>
                <a:latin typeface="Montserrat" pitchFamily="2" charset="77"/>
              </a:defRPr>
            </a:lvl2pPr>
            <a:lvl3pPr marL="914400" indent="0">
              <a:buNone/>
              <a:defRPr>
                <a:latin typeface="Montserrat" pitchFamily="2" charset="77"/>
              </a:defRPr>
            </a:lvl3pPr>
            <a:lvl4pPr marL="1371600" indent="0">
              <a:buNone/>
              <a:defRPr>
                <a:latin typeface="Montserrat" pitchFamily="2" charset="77"/>
              </a:defRPr>
            </a:lvl4pPr>
            <a:lvl5pPr marL="1828800" indent="0">
              <a:buNone/>
              <a:defRPr>
                <a:latin typeface="Montserrat" pitchFamily="2" charset="77"/>
              </a:defRPr>
            </a:lvl5pPr>
          </a:lstStyle>
          <a:p>
            <a:pPr lvl="0"/>
            <a:r>
              <a:rPr lang="en-GB"/>
              <a:t>Click to edit Master text</a:t>
            </a:r>
          </a:p>
        </p:txBody>
      </p:sp>
      <p:sp>
        <p:nvSpPr>
          <p:cNvPr id="7" name="TextBox 6">
            <a:extLst>
              <a:ext uri="{FF2B5EF4-FFF2-40B4-BE49-F238E27FC236}">
                <a16:creationId xmlns:a16="http://schemas.microsoft.com/office/drawing/2014/main" id="{2E22F90B-EF0C-4A46-A4C6-FE560C36D4FB}"/>
              </a:ext>
            </a:extLst>
          </p:cNvPr>
          <p:cNvSpPr txBox="1"/>
          <p:nvPr userDrawn="1"/>
        </p:nvSpPr>
        <p:spPr>
          <a:xfrm>
            <a:off x="913016" y="1023639"/>
            <a:ext cx="2435352" cy="369332"/>
          </a:xfrm>
          <a:prstGeom prst="rect">
            <a:avLst/>
          </a:prstGeom>
          <a:solidFill>
            <a:schemeClr val="accent5"/>
          </a:solidFill>
        </p:spPr>
        <p:txBody>
          <a:bodyPr wrap="square" rtlCol="0">
            <a:spAutoFit/>
          </a:bodyPr>
          <a:lstStyle/>
          <a:p>
            <a:pPr algn="ctr"/>
            <a:r>
              <a:rPr lang="en-ES" b="1" i="0">
                <a:solidFill>
                  <a:schemeClr val="bg2"/>
                </a:solidFill>
                <a:latin typeface="Montserrat ExtraBold" pitchFamily="2" charset="77"/>
              </a:rPr>
              <a:t>CONFIDENTIAL</a:t>
            </a:r>
          </a:p>
        </p:txBody>
      </p:sp>
    </p:spTree>
    <p:extLst>
      <p:ext uri="{BB962C8B-B14F-4D97-AF65-F5344CB8AC3E}">
        <p14:creationId xmlns:p14="http://schemas.microsoft.com/office/powerpoint/2010/main" val="977585251"/>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01 Opening Frame">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pic>
        <p:nvPicPr>
          <p:cNvPr id="3" name="Picture 2">
            <a:extLst>
              <a:ext uri="{FF2B5EF4-FFF2-40B4-BE49-F238E27FC236}">
                <a16:creationId xmlns:a16="http://schemas.microsoft.com/office/drawing/2014/main" id="{29952E8A-8770-8948-9702-A7B222091940}"/>
              </a:ext>
            </a:extLst>
          </p:cNvPr>
          <p:cNvPicPr>
            <a:picLocks noChangeAspect="1"/>
          </p:cNvPicPr>
          <p:nvPr userDrawn="1"/>
        </p:nvPicPr>
        <p:blipFill>
          <a:blip r:embed="rId2"/>
          <a:stretch>
            <a:fillRect/>
          </a:stretch>
        </p:blipFill>
        <p:spPr>
          <a:xfrm>
            <a:off x="957729" y="1882140"/>
            <a:ext cx="4445000" cy="3093720"/>
          </a:xfrm>
          <a:prstGeom prst="rect">
            <a:avLst/>
          </a:prstGeom>
        </p:spPr>
      </p:pic>
    </p:spTree>
    <p:extLst>
      <p:ext uri="{BB962C8B-B14F-4D97-AF65-F5344CB8AC3E}">
        <p14:creationId xmlns:p14="http://schemas.microsoft.com/office/powerpoint/2010/main" val="3615443964"/>
      </p:ext>
    </p:extLst>
  </p:cSld>
  <p:clrMapOvr>
    <a:masterClrMapping/>
  </p:clrMapOvr>
  <p:extLst>
    <p:ext uri="{DCECCB84-F9BA-43D5-87BE-67443E8EF086}">
      <p15:sldGuideLst xmlns:p15="http://schemas.microsoft.com/office/powerpoint/2012/main"/>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02 Plain Concepts Intro">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sp>
        <p:nvSpPr>
          <p:cNvPr id="4" name="CuadroTexto 3">
            <a:extLst>
              <a:ext uri="{FF2B5EF4-FFF2-40B4-BE49-F238E27FC236}">
                <a16:creationId xmlns:a16="http://schemas.microsoft.com/office/drawing/2014/main" id="{2CFF8676-4702-3741-B3E7-1BD6F1A3E787}"/>
              </a:ext>
            </a:extLst>
          </p:cNvPr>
          <p:cNvSpPr txBox="1"/>
          <p:nvPr userDrawn="1"/>
        </p:nvSpPr>
        <p:spPr>
          <a:xfrm>
            <a:off x="5916613" y="1413063"/>
            <a:ext cx="5219700" cy="4031873"/>
          </a:xfrm>
          <a:prstGeom prst="rect">
            <a:avLst/>
          </a:prstGeom>
          <a:noFill/>
        </p:spPr>
        <p:txBody>
          <a:bodyPr wrap="square" rtlCol="0">
            <a:spAutoFit/>
          </a:bodyPr>
          <a:lstStyle/>
          <a:p>
            <a:pPr algn="l"/>
            <a:r>
              <a:rPr lang="en-GB" sz="1600" b="1" i="0" u="none" strike="noStrike" kern="1200">
                <a:solidFill>
                  <a:schemeClr val="tx1"/>
                </a:solidFill>
                <a:effectLst/>
                <a:latin typeface="Montserrat" pitchFamily="2" charset="77"/>
                <a:ea typeface="+mn-ea"/>
                <a:cs typeface="+mn-cs"/>
              </a:rPr>
              <a:t>Founded in 2006 by 4 Microsoft MVPs</a:t>
            </a:r>
            <a:r>
              <a:rPr lang="en-GB" sz="1600" b="0" i="0" u="none" strike="noStrike" kern="1200">
                <a:solidFill>
                  <a:schemeClr val="tx1"/>
                </a:solidFill>
                <a:effectLst/>
                <a:latin typeface="Montserrat" pitchFamily="2" charset="77"/>
                <a:ea typeface="+mn-ea"/>
                <a:cs typeface="+mn-cs"/>
              </a:rPr>
              <a:t>, Plain Concepts was created to help companies adopt new technologies aimed at improving their productivity and processes</a:t>
            </a:r>
            <a:r>
              <a:rPr lang="es-ES" sz="1600" b="0" i="0">
                <a:solidFill>
                  <a:schemeClr val="tx1"/>
                </a:solidFill>
                <a:latin typeface="Montserrat" pitchFamily="2" charset="77"/>
              </a:rPr>
              <a:t>.</a:t>
            </a:r>
          </a:p>
          <a:p>
            <a:pPr algn="l"/>
            <a:endParaRPr lang="es-ES" sz="1600" b="0" i="0">
              <a:solidFill>
                <a:schemeClr val="tx1"/>
              </a:solidFill>
              <a:latin typeface="Montserrat" pitchFamily="2" charset="77"/>
            </a:endParaRPr>
          </a:p>
          <a:p>
            <a:pPr algn="l"/>
            <a:r>
              <a:rPr lang="en-GB" sz="1600" b="0" i="0" u="none" strike="noStrike" kern="1200">
                <a:solidFill>
                  <a:schemeClr val="tx1"/>
                </a:solidFill>
                <a:effectLst/>
                <a:latin typeface="Montserrat" pitchFamily="2" charset="77"/>
                <a:ea typeface="+mn-ea"/>
                <a:cs typeface="+mn-cs"/>
              </a:rPr>
              <a:t>Awarded in 2016 as </a:t>
            </a:r>
            <a:r>
              <a:rPr lang="en-GB" sz="1600" b="1" i="0" u="none" strike="noStrike" kern="1200">
                <a:solidFill>
                  <a:schemeClr val="tx1"/>
                </a:solidFill>
                <a:effectLst/>
                <a:latin typeface="Montserrat" pitchFamily="2" charset="77"/>
                <a:ea typeface="+mn-ea"/>
                <a:cs typeface="+mn-cs"/>
              </a:rPr>
              <a:t>Microsoft Partner of the Year</a:t>
            </a:r>
            <a:r>
              <a:rPr lang="en-GB" sz="1600" b="0" i="0" u="none" strike="noStrike" kern="1200">
                <a:solidFill>
                  <a:schemeClr val="tx1"/>
                </a:solidFill>
                <a:effectLst/>
                <a:latin typeface="Montserrat" pitchFamily="2" charset="77"/>
                <a:ea typeface="+mn-ea"/>
                <a:cs typeface="+mn-cs"/>
              </a:rPr>
              <a:t>, we currently have over</a:t>
            </a:r>
            <a:r>
              <a:rPr lang="en-GB" sz="1600" b="1" i="0" u="none" strike="noStrike" kern="1200">
                <a:solidFill>
                  <a:schemeClr val="tx1"/>
                </a:solidFill>
                <a:effectLst/>
                <a:latin typeface="Montserrat" pitchFamily="2" charset="77"/>
                <a:ea typeface="+mn-ea"/>
                <a:cs typeface="+mn-cs"/>
              </a:rPr>
              <a:t> 450 employees</a:t>
            </a:r>
            <a:r>
              <a:rPr lang="en-GB" sz="1600" b="0" i="0" u="none" strike="noStrike" kern="1200">
                <a:solidFill>
                  <a:schemeClr val="tx1"/>
                </a:solidFill>
                <a:effectLst/>
                <a:latin typeface="Montserrat" pitchFamily="2" charset="77"/>
                <a:ea typeface="+mn-ea"/>
                <a:cs typeface="+mn-cs"/>
              </a:rPr>
              <a:t>, reaching a milestone in the technology sector by having</a:t>
            </a:r>
            <a:r>
              <a:rPr lang="en-GB" sz="1600" b="1" i="0" u="none" strike="noStrike" kern="1200">
                <a:solidFill>
                  <a:schemeClr val="tx1"/>
                </a:solidFill>
                <a:effectLst/>
                <a:latin typeface="Montserrat" pitchFamily="2" charset="77"/>
                <a:ea typeface="+mn-ea"/>
                <a:cs typeface="+mn-cs"/>
              </a:rPr>
              <a:t> more than 10 professionals </a:t>
            </a:r>
            <a:r>
              <a:rPr lang="en-GB" sz="1600" b="0" i="0" u="none" strike="noStrike" kern="1200">
                <a:solidFill>
                  <a:schemeClr val="tx1"/>
                </a:solidFill>
                <a:effectLst/>
                <a:latin typeface="Montserrat" pitchFamily="2" charset="77"/>
                <a:ea typeface="+mn-ea"/>
                <a:cs typeface="+mn-cs"/>
              </a:rPr>
              <a:t>recognized as </a:t>
            </a:r>
            <a:r>
              <a:rPr lang="en-GB" sz="1600" b="1" i="0" u="none" strike="noStrike" kern="1200">
                <a:solidFill>
                  <a:schemeClr val="tx1"/>
                </a:solidFill>
                <a:effectLst/>
                <a:latin typeface="Montserrat" pitchFamily="2" charset="77"/>
                <a:ea typeface="+mn-ea"/>
                <a:cs typeface="+mn-cs"/>
              </a:rPr>
              <a:t>Microsoft MVP</a:t>
            </a:r>
            <a:r>
              <a:rPr lang="en-GB" sz="1600" b="0" i="0" u="none" strike="noStrike" kern="1200">
                <a:solidFill>
                  <a:schemeClr val="tx1"/>
                </a:solidFill>
                <a:effectLst/>
                <a:latin typeface="Montserrat" pitchFamily="2" charset="77"/>
                <a:ea typeface="+mn-ea"/>
                <a:cs typeface="+mn-cs"/>
              </a:rPr>
              <a:t> and over a dozen certifications at business level</a:t>
            </a:r>
            <a:r>
              <a:rPr lang="es-ES" sz="1600" b="0" i="0">
                <a:solidFill>
                  <a:schemeClr val="tx1"/>
                </a:solidFill>
                <a:latin typeface="Montserrat" pitchFamily="2" charset="77"/>
              </a:rPr>
              <a:t>.</a:t>
            </a:r>
          </a:p>
          <a:p>
            <a:pPr algn="l"/>
            <a:endParaRPr lang="es-ES" sz="1600" b="0" i="0">
              <a:solidFill>
                <a:schemeClr val="tx1"/>
              </a:solidFill>
              <a:latin typeface="Montserrat" pitchFamily="2" charset="77"/>
            </a:endParaRPr>
          </a:p>
          <a:p>
            <a:pPr algn="l"/>
            <a:r>
              <a:rPr lang="en-GB" sz="1600" b="0" i="0" u="none" strike="noStrike" kern="1200">
                <a:solidFill>
                  <a:schemeClr val="tx1"/>
                </a:solidFill>
                <a:effectLst/>
                <a:latin typeface="Montserrat" pitchFamily="2" charset="77"/>
                <a:ea typeface="+mn-ea"/>
                <a:cs typeface="+mn-cs"/>
              </a:rPr>
              <a:t>Present in </a:t>
            </a:r>
            <a:r>
              <a:rPr lang="en-GB" sz="1600" b="1" i="0" u="none" strike="noStrike" kern="1200">
                <a:solidFill>
                  <a:schemeClr val="tx1"/>
                </a:solidFill>
                <a:effectLst/>
                <a:latin typeface="Montserrat" pitchFamily="2" charset="77"/>
                <a:ea typeface="+mn-ea"/>
                <a:cs typeface="+mn-cs"/>
              </a:rPr>
              <a:t>Spain, USA, UAE, United Kingdom, Germany, The Netherlands and Australia</a:t>
            </a:r>
            <a:r>
              <a:rPr lang="en-GB" sz="1600" b="0" i="0" u="none" strike="noStrike" kern="1200">
                <a:solidFill>
                  <a:schemeClr val="tx1"/>
                </a:solidFill>
                <a:effectLst/>
                <a:latin typeface="Montserrat" pitchFamily="2" charset="77"/>
                <a:ea typeface="+mn-ea"/>
                <a:cs typeface="+mn-cs"/>
              </a:rPr>
              <a:t>, we have developed over 2,000 projects for companies across all industrial vertical</a:t>
            </a:r>
            <a:r>
              <a:rPr lang="es-ES" sz="1600" b="0" i="0">
                <a:solidFill>
                  <a:schemeClr val="tx1"/>
                </a:solidFill>
                <a:latin typeface="Montserrat" pitchFamily="2" charset="77"/>
              </a:rPr>
              <a:t>. </a:t>
            </a:r>
          </a:p>
        </p:txBody>
      </p:sp>
      <p:pic>
        <p:nvPicPr>
          <p:cNvPr id="5" name="Picture 4">
            <a:extLst>
              <a:ext uri="{FF2B5EF4-FFF2-40B4-BE49-F238E27FC236}">
                <a16:creationId xmlns:a16="http://schemas.microsoft.com/office/drawing/2014/main" id="{343A8223-30B5-CD47-A08D-12E67B02079A}"/>
              </a:ext>
            </a:extLst>
          </p:cNvPr>
          <p:cNvPicPr>
            <a:picLocks noChangeAspect="1"/>
          </p:cNvPicPr>
          <p:nvPr userDrawn="1"/>
        </p:nvPicPr>
        <p:blipFill>
          <a:blip r:embed="rId2"/>
          <a:stretch>
            <a:fillRect/>
          </a:stretch>
        </p:blipFill>
        <p:spPr>
          <a:xfrm>
            <a:off x="957729" y="1882140"/>
            <a:ext cx="4445000" cy="3093720"/>
          </a:xfrm>
          <a:prstGeom prst="rect">
            <a:avLst/>
          </a:prstGeom>
        </p:spPr>
      </p:pic>
    </p:spTree>
    <p:extLst>
      <p:ext uri="{BB962C8B-B14F-4D97-AF65-F5344CB8AC3E}">
        <p14:creationId xmlns:p14="http://schemas.microsoft.com/office/powerpoint/2010/main" val="2551204289"/>
      </p:ext>
    </p:extLst>
  </p:cSld>
  <p:clrMapOvr>
    <a:masterClrMapping/>
  </p:clrMapOvr>
  <p:extLst>
    <p:ext uri="{DCECCB84-F9BA-43D5-87BE-67443E8EF086}">
      <p15:sldGuideLst xmlns:p15="http://schemas.microsoft.com/office/powerpoint/2012/main"/>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03 About us">
    <p:spTree>
      <p:nvGrpSpPr>
        <p:cNvPr id="1" name=""/>
        <p:cNvGrpSpPr/>
        <p:nvPr/>
      </p:nvGrpSpPr>
      <p:grpSpPr>
        <a:xfrm>
          <a:off x="0" y="0"/>
          <a:ext cx="0" cy="0"/>
          <a:chOff x="0" y="0"/>
          <a:chExt cx="0" cy="0"/>
        </a:xfrm>
      </p:grpSpPr>
      <p:pic>
        <p:nvPicPr>
          <p:cNvPr id="25" name="Imagen 24">
            <a:extLst>
              <a:ext uri="{FF2B5EF4-FFF2-40B4-BE49-F238E27FC236}">
                <a16:creationId xmlns:a16="http://schemas.microsoft.com/office/drawing/2014/main" id="{75A20E86-F217-144E-AFA8-21D3B021F292}"/>
              </a:ext>
            </a:extLst>
          </p:cNvPr>
          <p:cNvPicPr>
            <a:picLocks noChangeAspect="1"/>
          </p:cNvPicPr>
          <p:nvPr userDrawn="1"/>
        </p:nvPicPr>
        <p:blipFill>
          <a:blip r:embed="rId2"/>
          <a:stretch>
            <a:fillRect/>
          </a:stretch>
        </p:blipFill>
        <p:spPr>
          <a:xfrm>
            <a:off x="5916613" y="1348342"/>
            <a:ext cx="330200" cy="349250"/>
          </a:xfrm>
          <a:prstGeom prst="rect">
            <a:avLst/>
          </a:prstGeom>
        </p:spPr>
      </p:pic>
      <p:sp>
        <p:nvSpPr>
          <p:cNvPr id="26" name="CuadroTexto 25">
            <a:extLst>
              <a:ext uri="{FF2B5EF4-FFF2-40B4-BE49-F238E27FC236}">
                <a16:creationId xmlns:a16="http://schemas.microsoft.com/office/drawing/2014/main" id="{21D07DE0-FB0D-7E41-B7A8-A351C7E56847}"/>
              </a:ext>
            </a:extLst>
          </p:cNvPr>
          <p:cNvSpPr txBox="1"/>
          <p:nvPr userDrawn="1"/>
        </p:nvSpPr>
        <p:spPr>
          <a:xfrm>
            <a:off x="6374530" y="1338817"/>
            <a:ext cx="1919672" cy="400110"/>
          </a:xfrm>
          <a:prstGeom prst="rect">
            <a:avLst/>
          </a:prstGeom>
          <a:noFill/>
        </p:spPr>
        <p:txBody>
          <a:bodyPr wrap="square" rtlCol="0">
            <a:spAutoFit/>
          </a:bodyPr>
          <a:lstStyle/>
          <a:p>
            <a:r>
              <a:rPr lang="es-ES" sz="2000" b="0" i="0">
                <a:latin typeface="Montserrat Bold" panose="00000800000000000000" pitchFamily="2" charset="0"/>
              </a:rPr>
              <a:t>2006</a:t>
            </a:r>
          </a:p>
        </p:txBody>
      </p:sp>
      <p:sp>
        <p:nvSpPr>
          <p:cNvPr id="27" name="CuadroTexto 26">
            <a:extLst>
              <a:ext uri="{FF2B5EF4-FFF2-40B4-BE49-F238E27FC236}">
                <a16:creationId xmlns:a16="http://schemas.microsoft.com/office/drawing/2014/main" id="{33955650-E9B3-6E47-9122-92091AD61289}"/>
              </a:ext>
            </a:extLst>
          </p:cNvPr>
          <p:cNvSpPr txBox="1"/>
          <p:nvPr userDrawn="1"/>
        </p:nvSpPr>
        <p:spPr>
          <a:xfrm>
            <a:off x="6344738" y="1738927"/>
            <a:ext cx="2358687" cy="1323439"/>
          </a:xfrm>
          <a:prstGeom prst="rect">
            <a:avLst/>
          </a:prstGeom>
          <a:noFill/>
        </p:spPr>
        <p:txBody>
          <a:bodyPr wrap="square" rtlCol="0">
            <a:spAutoFit/>
          </a:bodyPr>
          <a:lstStyle/>
          <a:p>
            <a:r>
              <a:rPr lang="es-ES" sz="1600" err="1">
                <a:latin typeface="Montserrat" pitchFamily="2" charset="77"/>
              </a:rPr>
              <a:t>We</a:t>
            </a:r>
            <a:r>
              <a:rPr lang="es-ES" sz="1600">
                <a:latin typeface="Montserrat" pitchFamily="2" charset="77"/>
              </a:rPr>
              <a:t> are </a:t>
            </a:r>
            <a:r>
              <a:rPr lang="es-ES" sz="1600" err="1">
                <a:latin typeface="Montserrat" pitchFamily="2" charset="77"/>
              </a:rPr>
              <a:t>an</a:t>
            </a:r>
            <a:r>
              <a:rPr lang="es-ES" sz="1600">
                <a:latin typeface="Montserrat" pitchFamily="2" charset="77"/>
              </a:rPr>
              <a:t> </a:t>
            </a:r>
            <a:r>
              <a:rPr lang="es-ES" sz="1600" err="1">
                <a:latin typeface="Montserrat" pitchFamily="2" charset="77"/>
              </a:rPr>
              <a:t>award-winning</a:t>
            </a:r>
            <a:r>
              <a:rPr lang="es-ES" sz="1600">
                <a:latin typeface="Montserrat" pitchFamily="2" charset="77"/>
              </a:rPr>
              <a:t> </a:t>
            </a:r>
            <a:r>
              <a:rPr lang="es-ES" sz="1600" err="1">
                <a:latin typeface="Montserrat" pitchFamily="2" charset="77"/>
              </a:rPr>
              <a:t>tech</a:t>
            </a:r>
            <a:r>
              <a:rPr lang="es-ES" sz="1600">
                <a:latin typeface="Montserrat" pitchFamily="2" charset="77"/>
              </a:rPr>
              <a:t> </a:t>
            </a:r>
            <a:r>
              <a:rPr lang="es-ES" sz="1600" err="1">
                <a:latin typeface="Montserrat" pitchFamily="2" charset="77"/>
              </a:rPr>
              <a:t>company</a:t>
            </a:r>
            <a:r>
              <a:rPr lang="es-ES" sz="1600">
                <a:latin typeface="Montserrat" pitchFamily="2" charset="77"/>
              </a:rPr>
              <a:t> </a:t>
            </a:r>
            <a:r>
              <a:rPr lang="es-ES" sz="1600" err="1">
                <a:latin typeface="Montserrat" pitchFamily="2" charset="77"/>
              </a:rPr>
              <a:t>founded</a:t>
            </a:r>
            <a:r>
              <a:rPr lang="es-ES" sz="1600">
                <a:latin typeface="Montserrat" pitchFamily="2" charset="77"/>
              </a:rPr>
              <a:t> in 2006 </a:t>
            </a:r>
            <a:r>
              <a:rPr lang="es-ES" sz="1600" err="1">
                <a:latin typeface="Montserrat" pitchFamily="2" charset="77"/>
              </a:rPr>
              <a:t>by</a:t>
            </a:r>
            <a:r>
              <a:rPr lang="es-ES" sz="1600">
                <a:latin typeface="Montserrat" pitchFamily="2" charset="77"/>
              </a:rPr>
              <a:t> 4 Microsoft </a:t>
            </a:r>
            <a:r>
              <a:rPr lang="es-ES" sz="1600" err="1">
                <a:latin typeface="Montserrat" pitchFamily="2" charset="77"/>
              </a:rPr>
              <a:t>MVPs</a:t>
            </a:r>
            <a:r>
              <a:rPr lang="es-ES" sz="1600">
                <a:latin typeface="Montserrat" pitchFamily="2" charset="77"/>
              </a:rPr>
              <a:t>.</a:t>
            </a:r>
          </a:p>
        </p:txBody>
      </p:sp>
      <p:pic>
        <p:nvPicPr>
          <p:cNvPr id="28" name="Imagen 27">
            <a:extLst>
              <a:ext uri="{FF2B5EF4-FFF2-40B4-BE49-F238E27FC236}">
                <a16:creationId xmlns:a16="http://schemas.microsoft.com/office/drawing/2014/main" id="{175D7264-1FFB-1246-B67B-78F04BEB0BB0}"/>
              </a:ext>
            </a:extLst>
          </p:cNvPr>
          <p:cNvPicPr>
            <a:picLocks noChangeAspect="1"/>
          </p:cNvPicPr>
          <p:nvPr userDrawn="1"/>
        </p:nvPicPr>
        <p:blipFill>
          <a:blip r:embed="rId3"/>
          <a:stretch>
            <a:fillRect/>
          </a:stretch>
        </p:blipFill>
        <p:spPr>
          <a:xfrm>
            <a:off x="9043331" y="1338817"/>
            <a:ext cx="349250" cy="368300"/>
          </a:xfrm>
          <a:prstGeom prst="rect">
            <a:avLst/>
          </a:prstGeom>
        </p:spPr>
      </p:pic>
      <p:sp>
        <p:nvSpPr>
          <p:cNvPr id="29" name="CuadroTexto 28">
            <a:extLst>
              <a:ext uri="{FF2B5EF4-FFF2-40B4-BE49-F238E27FC236}">
                <a16:creationId xmlns:a16="http://schemas.microsoft.com/office/drawing/2014/main" id="{72642D1E-F914-F54A-9240-2B5A5BD737A4}"/>
              </a:ext>
            </a:extLst>
          </p:cNvPr>
          <p:cNvSpPr txBox="1"/>
          <p:nvPr userDrawn="1"/>
        </p:nvSpPr>
        <p:spPr>
          <a:xfrm>
            <a:off x="9557015" y="1338817"/>
            <a:ext cx="1919672" cy="400110"/>
          </a:xfrm>
          <a:prstGeom prst="rect">
            <a:avLst/>
          </a:prstGeom>
          <a:noFill/>
        </p:spPr>
        <p:txBody>
          <a:bodyPr wrap="square" rtlCol="0">
            <a:spAutoFit/>
          </a:bodyPr>
          <a:lstStyle/>
          <a:p>
            <a:r>
              <a:rPr lang="es-ES" sz="2000" b="0" i="0">
                <a:latin typeface="Montserrat Bold" panose="00000800000000000000" pitchFamily="2" charset="0"/>
              </a:rPr>
              <a:t>450+</a:t>
            </a:r>
          </a:p>
        </p:txBody>
      </p:sp>
      <p:sp>
        <p:nvSpPr>
          <p:cNvPr id="30" name="CuadroTexto 29">
            <a:extLst>
              <a:ext uri="{FF2B5EF4-FFF2-40B4-BE49-F238E27FC236}">
                <a16:creationId xmlns:a16="http://schemas.microsoft.com/office/drawing/2014/main" id="{0BA6EC34-823C-3348-8E19-901BA129CE82}"/>
              </a:ext>
            </a:extLst>
          </p:cNvPr>
          <p:cNvSpPr txBox="1"/>
          <p:nvPr userDrawn="1"/>
        </p:nvSpPr>
        <p:spPr>
          <a:xfrm>
            <a:off x="9557014" y="1707117"/>
            <a:ext cx="2146851" cy="1077218"/>
          </a:xfrm>
          <a:prstGeom prst="rect">
            <a:avLst/>
          </a:prstGeom>
          <a:noFill/>
        </p:spPr>
        <p:txBody>
          <a:bodyPr wrap="square" rtlCol="0">
            <a:spAutoFit/>
          </a:bodyPr>
          <a:lstStyle/>
          <a:p>
            <a:r>
              <a:rPr lang="es-ES" sz="1600" err="1">
                <a:latin typeface="Montserrat" pitchFamily="2" charset="77"/>
              </a:rPr>
              <a:t>Plain</a:t>
            </a:r>
            <a:r>
              <a:rPr lang="es-ES" sz="1600">
                <a:latin typeface="Montserrat" pitchFamily="2" charset="77"/>
              </a:rPr>
              <a:t> Concepts has more </a:t>
            </a:r>
            <a:r>
              <a:rPr lang="es-ES" sz="1600" err="1">
                <a:latin typeface="Montserrat" pitchFamily="2" charset="77"/>
              </a:rPr>
              <a:t>than</a:t>
            </a:r>
            <a:r>
              <a:rPr lang="es-ES" sz="1600">
                <a:latin typeface="Montserrat" pitchFamily="2" charset="77"/>
              </a:rPr>
              <a:t> 450 </a:t>
            </a:r>
            <a:r>
              <a:rPr lang="es-ES" sz="1600" err="1">
                <a:latin typeface="Montserrat" pitchFamily="2" charset="77"/>
              </a:rPr>
              <a:t>employees</a:t>
            </a:r>
            <a:r>
              <a:rPr lang="es-ES" sz="1600">
                <a:latin typeface="Montserrat" pitchFamily="2" charset="77"/>
              </a:rPr>
              <a:t> and </a:t>
            </a:r>
            <a:r>
              <a:rPr lang="es-ES" sz="1600" err="1">
                <a:latin typeface="Montserrat" pitchFamily="2" charset="77"/>
              </a:rPr>
              <a:t>we</a:t>
            </a:r>
            <a:r>
              <a:rPr lang="es-ES" sz="1600">
                <a:latin typeface="Montserrat" pitchFamily="2" charset="77"/>
              </a:rPr>
              <a:t> are </a:t>
            </a:r>
            <a:r>
              <a:rPr lang="es-ES" sz="1600" err="1">
                <a:latin typeface="Montserrat" pitchFamily="2" charset="77"/>
              </a:rPr>
              <a:t>still</a:t>
            </a:r>
            <a:r>
              <a:rPr lang="es-ES" sz="1600">
                <a:latin typeface="Montserrat" pitchFamily="2" charset="77"/>
              </a:rPr>
              <a:t> </a:t>
            </a:r>
            <a:r>
              <a:rPr lang="es-ES" sz="1600" err="1">
                <a:latin typeface="Montserrat" pitchFamily="2" charset="77"/>
              </a:rPr>
              <a:t>growing</a:t>
            </a:r>
            <a:r>
              <a:rPr lang="es-ES" sz="1600">
                <a:latin typeface="Montserrat" pitchFamily="2" charset="77"/>
              </a:rPr>
              <a:t>.</a:t>
            </a:r>
          </a:p>
        </p:txBody>
      </p:sp>
      <p:pic>
        <p:nvPicPr>
          <p:cNvPr id="34" name="Imagen 33">
            <a:extLst>
              <a:ext uri="{FF2B5EF4-FFF2-40B4-BE49-F238E27FC236}">
                <a16:creationId xmlns:a16="http://schemas.microsoft.com/office/drawing/2014/main" id="{6DC49FE0-BBD3-D242-BC19-EF28056A7B23}"/>
              </a:ext>
            </a:extLst>
          </p:cNvPr>
          <p:cNvPicPr>
            <a:picLocks noChangeAspect="1"/>
          </p:cNvPicPr>
          <p:nvPr userDrawn="1"/>
        </p:nvPicPr>
        <p:blipFill>
          <a:blip r:embed="rId4"/>
          <a:stretch>
            <a:fillRect/>
          </a:stretch>
        </p:blipFill>
        <p:spPr>
          <a:xfrm>
            <a:off x="9043331" y="3983336"/>
            <a:ext cx="361950" cy="336550"/>
          </a:xfrm>
          <a:prstGeom prst="rect">
            <a:avLst/>
          </a:prstGeom>
        </p:spPr>
      </p:pic>
      <p:sp>
        <p:nvSpPr>
          <p:cNvPr id="35" name="CuadroTexto 34">
            <a:extLst>
              <a:ext uri="{FF2B5EF4-FFF2-40B4-BE49-F238E27FC236}">
                <a16:creationId xmlns:a16="http://schemas.microsoft.com/office/drawing/2014/main" id="{8D3E9B33-AA5E-B945-A444-34BDF6C35C02}"/>
              </a:ext>
            </a:extLst>
          </p:cNvPr>
          <p:cNvSpPr txBox="1"/>
          <p:nvPr userDrawn="1"/>
        </p:nvSpPr>
        <p:spPr>
          <a:xfrm>
            <a:off x="9526008" y="3951586"/>
            <a:ext cx="1919672" cy="400110"/>
          </a:xfrm>
          <a:prstGeom prst="rect">
            <a:avLst/>
          </a:prstGeom>
          <a:noFill/>
        </p:spPr>
        <p:txBody>
          <a:bodyPr wrap="square" rtlCol="0">
            <a:spAutoFit/>
          </a:bodyPr>
          <a:lstStyle/>
          <a:p>
            <a:r>
              <a:rPr lang="es-ES" sz="2000" b="0" i="0">
                <a:latin typeface="Montserrat Bold" panose="00000800000000000000" pitchFamily="2" charset="0"/>
              </a:rPr>
              <a:t>29M€+</a:t>
            </a:r>
          </a:p>
        </p:txBody>
      </p:sp>
      <p:sp>
        <p:nvSpPr>
          <p:cNvPr id="36" name="CuadroTexto 35">
            <a:extLst>
              <a:ext uri="{FF2B5EF4-FFF2-40B4-BE49-F238E27FC236}">
                <a16:creationId xmlns:a16="http://schemas.microsoft.com/office/drawing/2014/main" id="{BD967107-0F87-6D48-A462-0CC16DB75290}"/>
              </a:ext>
            </a:extLst>
          </p:cNvPr>
          <p:cNvSpPr txBox="1"/>
          <p:nvPr userDrawn="1"/>
        </p:nvSpPr>
        <p:spPr>
          <a:xfrm>
            <a:off x="9526007" y="4319886"/>
            <a:ext cx="2146851" cy="830997"/>
          </a:xfrm>
          <a:prstGeom prst="rect">
            <a:avLst/>
          </a:prstGeom>
          <a:noFill/>
        </p:spPr>
        <p:txBody>
          <a:bodyPr wrap="square" rtlCol="0">
            <a:spAutoFit/>
          </a:bodyPr>
          <a:lstStyle/>
          <a:p>
            <a:r>
              <a:rPr lang="es-ES" sz="1600">
                <a:latin typeface="Montserrat" pitchFamily="2" charset="77"/>
              </a:rPr>
              <a:t>A </a:t>
            </a:r>
            <a:r>
              <a:rPr lang="es-ES" sz="1600" err="1">
                <a:latin typeface="Montserrat" pitchFamily="2" charset="77"/>
              </a:rPr>
              <a:t>turnover</a:t>
            </a:r>
            <a:r>
              <a:rPr lang="es-ES" sz="1600">
                <a:latin typeface="Montserrat" pitchFamily="2" charset="77"/>
              </a:rPr>
              <a:t> of more </a:t>
            </a:r>
            <a:r>
              <a:rPr lang="es-ES" sz="1600" err="1">
                <a:latin typeface="Montserrat" pitchFamily="2" charset="77"/>
              </a:rPr>
              <a:t>than</a:t>
            </a:r>
            <a:r>
              <a:rPr lang="es-ES" sz="1600">
                <a:latin typeface="Montserrat" pitchFamily="2" charset="77"/>
              </a:rPr>
              <a:t> 29 </a:t>
            </a:r>
            <a:r>
              <a:rPr lang="es-ES" sz="1600" err="1">
                <a:latin typeface="Montserrat" pitchFamily="2" charset="77"/>
              </a:rPr>
              <a:t>million</a:t>
            </a:r>
            <a:r>
              <a:rPr lang="es-ES" sz="1600">
                <a:latin typeface="Montserrat" pitchFamily="2" charset="77"/>
              </a:rPr>
              <a:t> euros in 2020.</a:t>
            </a:r>
          </a:p>
        </p:txBody>
      </p:sp>
      <p:pic>
        <p:nvPicPr>
          <p:cNvPr id="37" name="Imagen 36">
            <a:extLst>
              <a:ext uri="{FF2B5EF4-FFF2-40B4-BE49-F238E27FC236}">
                <a16:creationId xmlns:a16="http://schemas.microsoft.com/office/drawing/2014/main" id="{CB8B8F4F-C2C5-204C-A346-BCFE9F0E38BE}"/>
              </a:ext>
            </a:extLst>
          </p:cNvPr>
          <p:cNvPicPr>
            <a:picLocks noChangeAspect="1"/>
          </p:cNvPicPr>
          <p:nvPr userDrawn="1"/>
        </p:nvPicPr>
        <p:blipFill>
          <a:blip r:embed="rId5"/>
          <a:stretch>
            <a:fillRect/>
          </a:stretch>
        </p:blipFill>
        <p:spPr>
          <a:xfrm>
            <a:off x="5898280" y="4004761"/>
            <a:ext cx="254000" cy="355600"/>
          </a:xfrm>
          <a:prstGeom prst="rect">
            <a:avLst/>
          </a:prstGeom>
        </p:spPr>
      </p:pic>
      <p:sp>
        <p:nvSpPr>
          <p:cNvPr id="38" name="CuadroTexto 37">
            <a:extLst>
              <a:ext uri="{FF2B5EF4-FFF2-40B4-BE49-F238E27FC236}">
                <a16:creationId xmlns:a16="http://schemas.microsoft.com/office/drawing/2014/main" id="{FC5CDCB2-B333-6045-92F6-1195495CF6B3}"/>
              </a:ext>
            </a:extLst>
          </p:cNvPr>
          <p:cNvSpPr txBox="1"/>
          <p:nvPr userDrawn="1"/>
        </p:nvSpPr>
        <p:spPr>
          <a:xfrm>
            <a:off x="6314947" y="3981332"/>
            <a:ext cx="1919672" cy="400110"/>
          </a:xfrm>
          <a:prstGeom prst="rect">
            <a:avLst/>
          </a:prstGeom>
          <a:noFill/>
        </p:spPr>
        <p:txBody>
          <a:bodyPr wrap="square" rtlCol="0">
            <a:spAutoFit/>
          </a:bodyPr>
          <a:lstStyle/>
          <a:p>
            <a:r>
              <a:rPr lang="es-ES" sz="2000" b="0" i="0">
                <a:latin typeface="Montserrat Bold" panose="00000800000000000000" pitchFamily="2" charset="0"/>
              </a:rPr>
              <a:t>15</a:t>
            </a:r>
          </a:p>
        </p:txBody>
      </p:sp>
      <p:sp>
        <p:nvSpPr>
          <p:cNvPr id="39" name="CuadroTexto 38">
            <a:extLst>
              <a:ext uri="{FF2B5EF4-FFF2-40B4-BE49-F238E27FC236}">
                <a16:creationId xmlns:a16="http://schemas.microsoft.com/office/drawing/2014/main" id="{326F31D5-2222-8243-8907-8C4CDAC8C703}"/>
              </a:ext>
            </a:extLst>
          </p:cNvPr>
          <p:cNvSpPr txBox="1"/>
          <p:nvPr userDrawn="1"/>
        </p:nvSpPr>
        <p:spPr>
          <a:xfrm>
            <a:off x="6314947" y="4349632"/>
            <a:ext cx="1979256" cy="1077218"/>
          </a:xfrm>
          <a:prstGeom prst="rect">
            <a:avLst/>
          </a:prstGeom>
          <a:noFill/>
        </p:spPr>
        <p:txBody>
          <a:bodyPr wrap="square" rtlCol="0">
            <a:spAutoFit/>
          </a:bodyPr>
          <a:lstStyle/>
          <a:p>
            <a:r>
              <a:rPr lang="es-ES" sz="1600" err="1">
                <a:latin typeface="Montserrat" pitchFamily="2" charset="77"/>
              </a:rPr>
              <a:t>We</a:t>
            </a:r>
            <a:r>
              <a:rPr lang="es-ES" sz="1600">
                <a:latin typeface="Montserrat" pitchFamily="2" charset="77"/>
              </a:rPr>
              <a:t> are </a:t>
            </a:r>
            <a:r>
              <a:rPr lang="es-ES" sz="1600" err="1">
                <a:latin typeface="Montserrat" pitchFamily="2" charset="77"/>
              </a:rPr>
              <a:t>based</a:t>
            </a:r>
            <a:r>
              <a:rPr lang="es-ES" sz="1600">
                <a:latin typeface="Montserrat" pitchFamily="2" charset="77"/>
              </a:rPr>
              <a:t> in 15 global </a:t>
            </a:r>
            <a:r>
              <a:rPr lang="es-ES" sz="1600" err="1">
                <a:latin typeface="Montserrat" pitchFamily="2" charset="77"/>
              </a:rPr>
              <a:t>offices</a:t>
            </a:r>
            <a:r>
              <a:rPr lang="es-ES" sz="1600">
                <a:latin typeface="Montserrat" pitchFamily="2" charset="77"/>
              </a:rPr>
              <a:t> in 4 </a:t>
            </a:r>
            <a:r>
              <a:rPr lang="es-ES" sz="1600" err="1">
                <a:latin typeface="Montserrat" pitchFamily="2" charset="77"/>
              </a:rPr>
              <a:t>different</a:t>
            </a:r>
            <a:r>
              <a:rPr lang="es-ES" sz="1600">
                <a:latin typeface="Montserrat" pitchFamily="2" charset="77"/>
              </a:rPr>
              <a:t> </a:t>
            </a:r>
            <a:r>
              <a:rPr lang="es-ES" sz="1600" err="1">
                <a:latin typeface="Montserrat" pitchFamily="2" charset="77"/>
              </a:rPr>
              <a:t>continents</a:t>
            </a:r>
            <a:r>
              <a:rPr lang="es-ES" sz="1600">
                <a:latin typeface="Montserrat" pitchFamily="2" charset="77"/>
              </a:rPr>
              <a:t>.</a:t>
            </a:r>
          </a:p>
        </p:txBody>
      </p:sp>
      <p:sp>
        <p:nvSpPr>
          <p:cNvPr id="16" name="CuadroTexto 23">
            <a:extLst>
              <a:ext uri="{FF2B5EF4-FFF2-40B4-BE49-F238E27FC236}">
                <a16:creationId xmlns:a16="http://schemas.microsoft.com/office/drawing/2014/main" id="{3C547632-FC29-4145-AFA1-8698B269F28F}"/>
              </a:ext>
            </a:extLst>
          </p:cNvPr>
          <p:cNvSpPr txBox="1"/>
          <p:nvPr userDrawn="1"/>
        </p:nvSpPr>
        <p:spPr>
          <a:xfrm>
            <a:off x="900000" y="1152000"/>
            <a:ext cx="3920514" cy="669735"/>
          </a:xfrm>
          <a:prstGeom prst="rect">
            <a:avLst/>
          </a:prstGeom>
          <a:noFill/>
        </p:spPr>
        <p:txBody>
          <a:bodyPr wrap="square" lIns="0" tIns="0" rIns="0" bIns="0" rtlCol="0">
            <a:spAutoFit/>
          </a:bodyPr>
          <a:lstStyle/>
          <a:p>
            <a:pPr marL="0" indent="0">
              <a:lnSpc>
                <a:spcPct val="80000"/>
              </a:lnSpc>
              <a:tabLst/>
            </a:pPr>
            <a:r>
              <a:rPr lang="es-ES" sz="5400" b="1" i="0" err="1">
                <a:latin typeface="Montserrat" pitchFamily="2" charset="77"/>
              </a:rPr>
              <a:t>About</a:t>
            </a:r>
            <a:r>
              <a:rPr lang="es-ES" sz="5400" b="1" i="0">
                <a:latin typeface="Montserrat" pitchFamily="2" charset="77"/>
              </a:rPr>
              <a:t> </a:t>
            </a:r>
            <a:r>
              <a:rPr lang="es-ES" sz="5400" b="1" i="0">
                <a:solidFill>
                  <a:schemeClr val="accent1"/>
                </a:solidFill>
                <a:latin typeface="Montserrat" pitchFamily="2" charset="77"/>
              </a:rPr>
              <a:t>us</a:t>
            </a:r>
          </a:p>
        </p:txBody>
      </p:sp>
    </p:spTree>
    <p:extLst>
      <p:ext uri="{BB962C8B-B14F-4D97-AF65-F5344CB8AC3E}">
        <p14:creationId xmlns:p14="http://schemas.microsoft.com/office/powerpoint/2010/main" val="729647459"/>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04 Awards">
    <p:spTree>
      <p:nvGrpSpPr>
        <p:cNvPr id="1" name=""/>
        <p:cNvGrpSpPr/>
        <p:nvPr/>
      </p:nvGrpSpPr>
      <p:grpSpPr>
        <a:xfrm>
          <a:off x="0" y="0"/>
          <a:ext cx="0" cy="0"/>
          <a:chOff x="0" y="0"/>
          <a:chExt cx="0" cy="0"/>
        </a:xfrm>
      </p:grpSpPr>
      <p:sp>
        <p:nvSpPr>
          <p:cNvPr id="5" name="Rectángulo 4">
            <a:extLst>
              <a:ext uri="{FF2B5EF4-FFF2-40B4-BE49-F238E27FC236}">
                <a16:creationId xmlns:a16="http://schemas.microsoft.com/office/drawing/2014/main" id="{82348151-0FA1-0242-B86C-1633F866BAF0}"/>
              </a:ext>
            </a:extLst>
          </p:cNvPr>
          <p:cNvSpPr/>
          <p:nvPr userDrawn="1"/>
        </p:nvSpPr>
        <p:spPr>
          <a:xfrm>
            <a:off x="4940300" y="0"/>
            <a:ext cx="72517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pic>
        <p:nvPicPr>
          <p:cNvPr id="7" name="Imagen 6">
            <a:extLst>
              <a:ext uri="{FF2B5EF4-FFF2-40B4-BE49-F238E27FC236}">
                <a16:creationId xmlns:a16="http://schemas.microsoft.com/office/drawing/2014/main" id="{D586580B-7B09-5C4C-B6C0-1D62580BE8B6}"/>
              </a:ext>
            </a:extLst>
          </p:cNvPr>
          <p:cNvPicPr>
            <a:picLocks noChangeAspect="1"/>
          </p:cNvPicPr>
          <p:nvPr userDrawn="1"/>
        </p:nvPicPr>
        <p:blipFill>
          <a:blip r:embed="rId2"/>
          <a:stretch>
            <a:fillRect/>
          </a:stretch>
        </p:blipFill>
        <p:spPr>
          <a:xfrm>
            <a:off x="7252912" y="1042832"/>
            <a:ext cx="1022625" cy="324000"/>
          </a:xfrm>
          <a:prstGeom prst="rect">
            <a:avLst/>
          </a:prstGeom>
        </p:spPr>
      </p:pic>
      <p:pic>
        <p:nvPicPr>
          <p:cNvPr id="8" name="Imagen 7">
            <a:extLst>
              <a:ext uri="{FF2B5EF4-FFF2-40B4-BE49-F238E27FC236}">
                <a16:creationId xmlns:a16="http://schemas.microsoft.com/office/drawing/2014/main" id="{287D2CF1-A1E3-074B-95D8-0541DA35F13B}"/>
              </a:ext>
            </a:extLst>
          </p:cNvPr>
          <p:cNvPicPr>
            <a:picLocks noChangeAspect="1"/>
          </p:cNvPicPr>
          <p:nvPr userDrawn="1"/>
        </p:nvPicPr>
        <p:blipFill>
          <a:blip r:embed="rId3"/>
          <a:stretch>
            <a:fillRect/>
          </a:stretch>
        </p:blipFill>
        <p:spPr>
          <a:xfrm>
            <a:off x="9070013" y="911432"/>
            <a:ext cx="743563" cy="576000"/>
          </a:xfrm>
          <a:prstGeom prst="rect">
            <a:avLst/>
          </a:prstGeom>
        </p:spPr>
      </p:pic>
      <p:pic>
        <p:nvPicPr>
          <p:cNvPr id="25" name="Gráfico 2">
            <a:extLst>
              <a:ext uri="{FF2B5EF4-FFF2-40B4-BE49-F238E27FC236}">
                <a16:creationId xmlns:a16="http://schemas.microsoft.com/office/drawing/2014/main" id="{994D83F9-4079-DB4D-BE51-52FD8582EC42}"/>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397384" y="1042591"/>
            <a:ext cx="1061052" cy="288000"/>
          </a:xfrm>
          <a:prstGeom prst="rect">
            <a:avLst/>
          </a:prstGeom>
        </p:spPr>
      </p:pic>
      <p:pic>
        <p:nvPicPr>
          <p:cNvPr id="26" name="Gráfico 8">
            <a:extLst>
              <a:ext uri="{FF2B5EF4-FFF2-40B4-BE49-F238E27FC236}">
                <a16:creationId xmlns:a16="http://schemas.microsoft.com/office/drawing/2014/main" id="{33F12AC5-65CB-1A47-B10F-6453730AC048}"/>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608053" y="1042591"/>
            <a:ext cx="1061052" cy="288000"/>
          </a:xfrm>
          <a:prstGeom prst="rect">
            <a:avLst/>
          </a:prstGeom>
        </p:spPr>
      </p:pic>
      <p:pic>
        <p:nvPicPr>
          <p:cNvPr id="2" name="Imagen 1">
            <a:extLst>
              <a:ext uri="{FF2B5EF4-FFF2-40B4-BE49-F238E27FC236}">
                <a16:creationId xmlns:a16="http://schemas.microsoft.com/office/drawing/2014/main" id="{DD2E25C9-63D8-CB4A-89F2-7160744AF968}"/>
              </a:ext>
            </a:extLst>
          </p:cNvPr>
          <p:cNvPicPr>
            <a:picLocks noChangeAspect="1"/>
          </p:cNvPicPr>
          <p:nvPr userDrawn="1"/>
        </p:nvPicPr>
        <p:blipFill>
          <a:blip r:embed="rId8"/>
          <a:stretch>
            <a:fillRect/>
          </a:stretch>
        </p:blipFill>
        <p:spPr>
          <a:xfrm>
            <a:off x="6852155" y="4106751"/>
            <a:ext cx="1084154" cy="324000"/>
          </a:xfrm>
          <a:prstGeom prst="rect">
            <a:avLst/>
          </a:prstGeom>
        </p:spPr>
      </p:pic>
      <p:grpSp>
        <p:nvGrpSpPr>
          <p:cNvPr id="24" name="Group 23">
            <a:extLst>
              <a:ext uri="{FF2B5EF4-FFF2-40B4-BE49-F238E27FC236}">
                <a16:creationId xmlns:a16="http://schemas.microsoft.com/office/drawing/2014/main" id="{4D1EDED4-F9B5-5E47-9B65-713A9813566A}"/>
              </a:ext>
            </a:extLst>
          </p:cNvPr>
          <p:cNvGrpSpPr/>
          <p:nvPr userDrawn="1"/>
        </p:nvGrpSpPr>
        <p:grpSpPr>
          <a:xfrm>
            <a:off x="5440050" y="4798246"/>
            <a:ext cx="1785500" cy="441214"/>
            <a:chOff x="5040000" y="4729614"/>
            <a:chExt cx="1785500" cy="441214"/>
          </a:xfrm>
        </p:grpSpPr>
        <p:pic>
          <p:nvPicPr>
            <p:cNvPr id="84" name="Imagen 83">
              <a:extLst>
                <a:ext uri="{FF2B5EF4-FFF2-40B4-BE49-F238E27FC236}">
                  <a16:creationId xmlns:a16="http://schemas.microsoft.com/office/drawing/2014/main" id="{49BDA432-C231-714A-B177-B6E4E3955B8D}"/>
                </a:ext>
              </a:extLst>
            </p:cNvPr>
            <p:cNvPicPr>
              <a:picLocks noChangeAspect="1"/>
            </p:cNvPicPr>
            <p:nvPr userDrawn="1"/>
          </p:nvPicPr>
          <p:blipFill>
            <a:blip r:embed="rId9">
              <a:alphaModFix amt="75000"/>
              <a:extLst>
                <a:ext uri="{28A0092B-C50C-407E-A947-70E740481C1C}">
                  <a14:useLocalDpi xmlns:a14="http://schemas.microsoft.com/office/drawing/2010/main"/>
                </a:ext>
              </a:extLst>
            </a:blip>
            <a:stretch>
              <a:fillRect/>
            </a:stretch>
          </p:blipFill>
          <p:spPr>
            <a:xfrm>
              <a:off x="5472000" y="4729614"/>
              <a:ext cx="924829" cy="84075"/>
            </a:xfrm>
            <a:prstGeom prst="rect">
              <a:avLst/>
            </a:prstGeom>
          </p:spPr>
        </p:pic>
        <p:sp>
          <p:nvSpPr>
            <p:cNvPr id="85" name="TextBox 7">
              <a:extLst>
                <a:ext uri="{FF2B5EF4-FFF2-40B4-BE49-F238E27FC236}">
                  <a16:creationId xmlns:a16="http://schemas.microsoft.com/office/drawing/2014/main" id="{1266613B-BE29-7241-A0D3-86C4490CDC50}"/>
                </a:ext>
              </a:extLst>
            </p:cNvPr>
            <p:cNvSpPr txBox="1"/>
            <p:nvPr userDrawn="1"/>
          </p:nvSpPr>
          <p:spPr>
            <a:xfrm>
              <a:off x="5040000" y="4818921"/>
              <a:ext cx="1785500" cy="290849"/>
            </a:xfrm>
            <a:prstGeom prst="rect">
              <a:avLst/>
            </a:prstGeom>
            <a:noFill/>
          </p:spPr>
          <p:txBody>
            <a:bodyPr wrap="square" rtlCol="0">
              <a:spAutoFit/>
            </a:bodyPr>
            <a:lstStyle/>
            <a:p>
              <a:pPr algn="ctr">
                <a:lnSpc>
                  <a:spcPts val="800"/>
                </a:lnSpc>
              </a:pPr>
              <a:r>
                <a:rPr lang="es-ES" sz="700" b="1">
                  <a:solidFill>
                    <a:schemeClr val="tx2">
                      <a:alpha val="75329"/>
                    </a:schemeClr>
                  </a:solidFill>
                  <a:latin typeface="Montserrat" pitchFamily="2" charset="77"/>
                </a:rPr>
                <a:t>AGILE ALLIANCE</a:t>
              </a:r>
            </a:p>
            <a:p>
              <a:pPr algn="ctr">
                <a:lnSpc>
                  <a:spcPts val="800"/>
                </a:lnSpc>
              </a:pPr>
              <a:r>
                <a:rPr lang="es-ES" sz="600" b="0">
                  <a:solidFill>
                    <a:schemeClr val="tx2">
                      <a:alpha val="75329"/>
                    </a:schemeClr>
                  </a:solidFill>
                  <a:latin typeface="Montserrat" pitchFamily="2" charset="77"/>
                </a:rPr>
                <a:t>CORPORATE MEMBER</a:t>
              </a:r>
            </a:p>
          </p:txBody>
        </p:sp>
        <p:pic>
          <p:nvPicPr>
            <p:cNvPr id="86" name="Imagen 85">
              <a:extLst>
                <a:ext uri="{FF2B5EF4-FFF2-40B4-BE49-F238E27FC236}">
                  <a16:creationId xmlns:a16="http://schemas.microsoft.com/office/drawing/2014/main" id="{18BDF433-75A3-D040-A5A3-7DA11EF619C9}"/>
                </a:ext>
              </a:extLst>
            </p:cNvPr>
            <p:cNvPicPr>
              <a:picLocks noChangeAspect="1"/>
            </p:cNvPicPr>
            <p:nvPr userDrawn="1"/>
          </p:nvPicPr>
          <p:blipFill>
            <a:blip r:embed="rId9">
              <a:alphaModFix amt="75000"/>
              <a:extLst>
                <a:ext uri="{28A0092B-C50C-407E-A947-70E740481C1C}">
                  <a14:useLocalDpi xmlns:a14="http://schemas.microsoft.com/office/drawing/2010/main"/>
                </a:ext>
              </a:extLst>
            </a:blip>
            <a:stretch>
              <a:fillRect/>
            </a:stretch>
          </p:blipFill>
          <p:spPr>
            <a:xfrm>
              <a:off x="5472000" y="5086753"/>
              <a:ext cx="924829" cy="84075"/>
            </a:xfrm>
            <a:prstGeom prst="rect">
              <a:avLst/>
            </a:prstGeom>
          </p:spPr>
        </p:pic>
      </p:grpSp>
      <p:sp>
        <p:nvSpPr>
          <p:cNvPr id="47" name="CuadroTexto 23">
            <a:extLst>
              <a:ext uri="{FF2B5EF4-FFF2-40B4-BE49-F238E27FC236}">
                <a16:creationId xmlns:a16="http://schemas.microsoft.com/office/drawing/2014/main" id="{A47B90A1-C482-B641-AE8B-0F1FE8800B8F}"/>
              </a:ext>
            </a:extLst>
          </p:cNvPr>
          <p:cNvSpPr txBox="1"/>
          <p:nvPr userDrawn="1"/>
        </p:nvSpPr>
        <p:spPr>
          <a:xfrm>
            <a:off x="900000" y="1152000"/>
            <a:ext cx="3920514" cy="669735"/>
          </a:xfrm>
          <a:prstGeom prst="rect">
            <a:avLst/>
          </a:prstGeom>
          <a:noFill/>
        </p:spPr>
        <p:txBody>
          <a:bodyPr wrap="square" lIns="0" tIns="0" rIns="0" bIns="0" rtlCol="0">
            <a:spAutoFit/>
          </a:bodyPr>
          <a:lstStyle/>
          <a:p>
            <a:pPr marL="0" indent="0">
              <a:lnSpc>
                <a:spcPct val="80000"/>
              </a:lnSpc>
              <a:tabLst/>
            </a:pPr>
            <a:r>
              <a:rPr lang="es-ES" sz="5400" b="1" i="0" err="1">
                <a:latin typeface="Montserrat" pitchFamily="2" charset="77"/>
              </a:rPr>
              <a:t>Awards</a:t>
            </a:r>
            <a:endParaRPr lang="es-ES" sz="5400" b="1" i="0">
              <a:solidFill>
                <a:schemeClr val="accent1"/>
              </a:solidFill>
              <a:latin typeface="Montserrat" pitchFamily="2" charset="77"/>
            </a:endParaRPr>
          </a:p>
        </p:txBody>
      </p:sp>
      <p:pic>
        <p:nvPicPr>
          <p:cNvPr id="15" name="Picture 14" descr="Graphical user interface, application&#10;&#10;Description automatically generated">
            <a:extLst>
              <a:ext uri="{FF2B5EF4-FFF2-40B4-BE49-F238E27FC236}">
                <a16:creationId xmlns:a16="http://schemas.microsoft.com/office/drawing/2014/main" id="{BBD7139F-2AB1-C640-95FC-AAC8757CCAA2}"/>
              </a:ext>
            </a:extLst>
          </p:cNvPr>
          <p:cNvPicPr>
            <a:picLocks noChangeAspect="1"/>
          </p:cNvPicPr>
          <p:nvPr userDrawn="1"/>
        </p:nvPicPr>
        <p:blipFill>
          <a:blip r:embed="rId10"/>
          <a:stretch>
            <a:fillRect/>
          </a:stretch>
        </p:blipFill>
        <p:spPr>
          <a:xfrm>
            <a:off x="5776087" y="1930480"/>
            <a:ext cx="1800000" cy="757895"/>
          </a:xfrm>
          <a:prstGeom prst="rect">
            <a:avLst/>
          </a:prstGeom>
        </p:spPr>
      </p:pic>
      <p:pic>
        <p:nvPicPr>
          <p:cNvPr id="17" name="Picture 16" descr="Graphical user interface, text&#10;&#10;Description automatically generated">
            <a:extLst>
              <a:ext uri="{FF2B5EF4-FFF2-40B4-BE49-F238E27FC236}">
                <a16:creationId xmlns:a16="http://schemas.microsoft.com/office/drawing/2014/main" id="{A9AA2E64-2219-4048-B965-D25CC72B2032}"/>
              </a:ext>
            </a:extLst>
          </p:cNvPr>
          <p:cNvPicPr>
            <a:picLocks noChangeAspect="1"/>
          </p:cNvPicPr>
          <p:nvPr userDrawn="1"/>
        </p:nvPicPr>
        <p:blipFill>
          <a:blip r:embed="rId11"/>
          <a:stretch>
            <a:fillRect/>
          </a:stretch>
        </p:blipFill>
        <p:spPr>
          <a:xfrm>
            <a:off x="9812694" y="1930480"/>
            <a:ext cx="1800000" cy="757895"/>
          </a:xfrm>
          <a:prstGeom prst="rect">
            <a:avLst/>
          </a:prstGeom>
        </p:spPr>
      </p:pic>
      <p:grpSp>
        <p:nvGrpSpPr>
          <p:cNvPr id="21" name="Group 20">
            <a:extLst>
              <a:ext uri="{FF2B5EF4-FFF2-40B4-BE49-F238E27FC236}">
                <a16:creationId xmlns:a16="http://schemas.microsoft.com/office/drawing/2014/main" id="{026BF920-9677-2443-900F-DA5A05EABB3B}"/>
              </a:ext>
            </a:extLst>
          </p:cNvPr>
          <p:cNvGrpSpPr/>
          <p:nvPr userDrawn="1"/>
        </p:nvGrpSpPr>
        <p:grpSpPr>
          <a:xfrm>
            <a:off x="7936309" y="2117155"/>
            <a:ext cx="1476061" cy="396000"/>
            <a:chOff x="7936309" y="2171362"/>
            <a:chExt cx="1476061" cy="396000"/>
          </a:xfrm>
        </p:grpSpPr>
        <p:pic>
          <p:nvPicPr>
            <p:cNvPr id="18" name="Picture 17">
              <a:extLst>
                <a:ext uri="{FF2B5EF4-FFF2-40B4-BE49-F238E27FC236}">
                  <a16:creationId xmlns:a16="http://schemas.microsoft.com/office/drawing/2014/main" id="{920821FA-2AE6-324D-AEE3-F179729C92EB}"/>
                </a:ext>
              </a:extLst>
            </p:cNvPr>
            <p:cNvPicPr>
              <a:picLocks noChangeAspect="1"/>
            </p:cNvPicPr>
            <p:nvPr userDrawn="1"/>
          </p:nvPicPr>
          <p:blipFill>
            <a:blip r:embed="rId12"/>
            <a:stretch>
              <a:fillRect/>
            </a:stretch>
          </p:blipFill>
          <p:spPr>
            <a:xfrm>
              <a:off x="8422370" y="2171362"/>
              <a:ext cx="990000" cy="396000"/>
            </a:xfrm>
            <a:prstGeom prst="rect">
              <a:avLst/>
            </a:prstGeom>
          </p:spPr>
        </p:pic>
        <p:sp>
          <p:nvSpPr>
            <p:cNvPr id="59" name="TextBox 7">
              <a:extLst>
                <a:ext uri="{FF2B5EF4-FFF2-40B4-BE49-F238E27FC236}">
                  <a16:creationId xmlns:a16="http://schemas.microsoft.com/office/drawing/2014/main" id="{A61F36AC-8C09-674A-B505-D20E862AAACF}"/>
                </a:ext>
              </a:extLst>
            </p:cNvPr>
            <p:cNvSpPr txBox="1"/>
            <p:nvPr userDrawn="1"/>
          </p:nvSpPr>
          <p:spPr>
            <a:xfrm>
              <a:off x="7936309" y="2247661"/>
              <a:ext cx="461024" cy="276999"/>
            </a:xfrm>
            <a:prstGeom prst="rect">
              <a:avLst/>
            </a:prstGeom>
            <a:noFill/>
          </p:spPr>
          <p:txBody>
            <a:bodyPr wrap="none" lIns="0" tIns="0" rIns="0" bIns="0" rtlCol="0">
              <a:noAutofit/>
            </a:bodyPr>
            <a:lstStyle/>
            <a:p>
              <a:pPr algn="ctr"/>
              <a:r>
                <a:rPr lang="es-ES" sz="1800" b="0">
                  <a:solidFill>
                    <a:srgbClr val="0072C7"/>
                  </a:solidFill>
                  <a:latin typeface="Montserrat" pitchFamily="2" charset="77"/>
                </a:rPr>
                <a:t>+10</a:t>
              </a:r>
            </a:p>
          </p:txBody>
        </p:sp>
      </p:grpSp>
      <p:pic>
        <p:nvPicPr>
          <p:cNvPr id="23" name="Picture 22" descr="Text&#10;&#10;Description automatically generated">
            <a:extLst>
              <a:ext uri="{FF2B5EF4-FFF2-40B4-BE49-F238E27FC236}">
                <a16:creationId xmlns:a16="http://schemas.microsoft.com/office/drawing/2014/main" id="{8EA867B0-21DD-7743-A373-52EC198A5011}"/>
              </a:ext>
            </a:extLst>
          </p:cNvPr>
          <p:cNvPicPr>
            <a:picLocks noChangeAspect="1"/>
          </p:cNvPicPr>
          <p:nvPr userDrawn="1"/>
        </p:nvPicPr>
        <p:blipFill>
          <a:blip r:embed="rId13"/>
          <a:stretch>
            <a:fillRect/>
          </a:stretch>
        </p:blipFill>
        <p:spPr>
          <a:xfrm>
            <a:off x="6348164" y="2952883"/>
            <a:ext cx="4688463" cy="936000"/>
          </a:xfrm>
          <a:prstGeom prst="rect">
            <a:avLst/>
          </a:prstGeom>
        </p:spPr>
      </p:pic>
      <p:grpSp>
        <p:nvGrpSpPr>
          <p:cNvPr id="98" name="Group 97">
            <a:extLst>
              <a:ext uri="{FF2B5EF4-FFF2-40B4-BE49-F238E27FC236}">
                <a16:creationId xmlns:a16="http://schemas.microsoft.com/office/drawing/2014/main" id="{896B421D-097E-0B44-9FB2-63D7F009C313}"/>
              </a:ext>
            </a:extLst>
          </p:cNvPr>
          <p:cNvGrpSpPr/>
          <p:nvPr userDrawn="1"/>
        </p:nvGrpSpPr>
        <p:grpSpPr>
          <a:xfrm>
            <a:off x="7802723" y="4802616"/>
            <a:ext cx="1785500" cy="441214"/>
            <a:chOff x="5040000" y="4729614"/>
            <a:chExt cx="1785500" cy="441214"/>
          </a:xfrm>
        </p:grpSpPr>
        <p:pic>
          <p:nvPicPr>
            <p:cNvPr id="99" name="Imagen 83">
              <a:extLst>
                <a:ext uri="{FF2B5EF4-FFF2-40B4-BE49-F238E27FC236}">
                  <a16:creationId xmlns:a16="http://schemas.microsoft.com/office/drawing/2014/main" id="{29E8BDF3-A1A1-684F-BB95-7C652B7DDBC3}"/>
                </a:ext>
              </a:extLst>
            </p:cNvPr>
            <p:cNvPicPr>
              <a:picLocks noChangeAspect="1"/>
            </p:cNvPicPr>
            <p:nvPr userDrawn="1"/>
          </p:nvPicPr>
          <p:blipFill>
            <a:blip r:embed="rId9">
              <a:alphaModFix amt="75000"/>
              <a:extLst>
                <a:ext uri="{28A0092B-C50C-407E-A947-70E740481C1C}">
                  <a14:useLocalDpi xmlns:a14="http://schemas.microsoft.com/office/drawing/2010/main"/>
                </a:ext>
              </a:extLst>
            </a:blip>
            <a:stretch>
              <a:fillRect/>
            </a:stretch>
          </p:blipFill>
          <p:spPr>
            <a:xfrm>
              <a:off x="5472000" y="4729614"/>
              <a:ext cx="924829" cy="84075"/>
            </a:xfrm>
            <a:prstGeom prst="rect">
              <a:avLst/>
            </a:prstGeom>
          </p:spPr>
        </p:pic>
        <p:sp>
          <p:nvSpPr>
            <p:cNvPr id="100" name="TextBox 7">
              <a:extLst>
                <a:ext uri="{FF2B5EF4-FFF2-40B4-BE49-F238E27FC236}">
                  <a16:creationId xmlns:a16="http://schemas.microsoft.com/office/drawing/2014/main" id="{681D6671-4BEA-E244-AC53-0E19271E3D5C}"/>
                </a:ext>
              </a:extLst>
            </p:cNvPr>
            <p:cNvSpPr txBox="1"/>
            <p:nvPr userDrawn="1"/>
          </p:nvSpPr>
          <p:spPr>
            <a:xfrm>
              <a:off x="5040000" y="4818921"/>
              <a:ext cx="1785500" cy="290849"/>
            </a:xfrm>
            <a:prstGeom prst="rect">
              <a:avLst/>
            </a:prstGeom>
            <a:noFill/>
          </p:spPr>
          <p:txBody>
            <a:bodyPr wrap="square" rtlCol="0">
              <a:spAutoFit/>
            </a:bodyPr>
            <a:lstStyle/>
            <a:p>
              <a:pPr algn="ctr">
                <a:lnSpc>
                  <a:spcPts val="800"/>
                </a:lnSpc>
              </a:pPr>
              <a:r>
                <a:rPr lang="es-ES" sz="700" b="1">
                  <a:solidFill>
                    <a:schemeClr val="tx2">
                      <a:alpha val="75329"/>
                    </a:schemeClr>
                  </a:solidFill>
                  <a:latin typeface="Montserrat" pitchFamily="2" charset="77"/>
                </a:rPr>
                <a:t>XAMARIN PREMIUM</a:t>
              </a:r>
            </a:p>
            <a:p>
              <a:pPr algn="ctr">
                <a:lnSpc>
                  <a:spcPts val="800"/>
                </a:lnSpc>
              </a:pPr>
              <a:r>
                <a:rPr lang="es-ES" sz="600" b="0">
                  <a:solidFill>
                    <a:schemeClr val="tx2">
                      <a:alpha val="75329"/>
                    </a:schemeClr>
                  </a:solidFill>
                  <a:latin typeface="Montserrat" pitchFamily="2" charset="77"/>
                </a:rPr>
                <a:t>CONSULTING PARTNER</a:t>
              </a:r>
            </a:p>
          </p:txBody>
        </p:sp>
        <p:pic>
          <p:nvPicPr>
            <p:cNvPr id="101" name="Imagen 85">
              <a:extLst>
                <a:ext uri="{FF2B5EF4-FFF2-40B4-BE49-F238E27FC236}">
                  <a16:creationId xmlns:a16="http://schemas.microsoft.com/office/drawing/2014/main" id="{695617F5-F345-1247-9F11-B62633443A81}"/>
                </a:ext>
              </a:extLst>
            </p:cNvPr>
            <p:cNvPicPr>
              <a:picLocks noChangeAspect="1"/>
            </p:cNvPicPr>
            <p:nvPr userDrawn="1"/>
          </p:nvPicPr>
          <p:blipFill>
            <a:blip r:embed="rId9">
              <a:alphaModFix amt="75000"/>
              <a:extLst>
                <a:ext uri="{28A0092B-C50C-407E-A947-70E740481C1C}">
                  <a14:useLocalDpi xmlns:a14="http://schemas.microsoft.com/office/drawing/2010/main"/>
                </a:ext>
              </a:extLst>
            </a:blip>
            <a:stretch>
              <a:fillRect/>
            </a:stretch>
          </p:blipFill>
          <p:spPr>
            <a:xfrm>
              <a:off x="5472000" y="5086753"/>
              <a:ext cx="924829" cy="84075"/>
            </a:xfrm>
            <a:prstGeom prst="rect">
              <a:avLst/>
            </a:prstGeom>
          </p:spPr>
        </p:pic>
      </p:grpSp>
      <p:grpSp>
        <p:nvGrpSpPr>
          <p:cNvPr id="102" name="Group 101">
            <a:extLst>
              <a:ext uri="{FF2B5EF4-FFF2-40B4-BE49-F238E27FC236}">
                <a16:creationId xmlns:a16="http://schemas.microsoft.com/office/drawing/2014/main" id="{4581C741-637C-5F49-AEB0-18E7E4715883}"/>
              </a:ext>
            </a:extLst>
          </p:cNvPr>
          <p:cNvGrpSpPr/>
          <p:nvPr userDrawn="1"/>
        </p:nvGrpSpPr>
        <p:grpSpPr>
          <a:xfrm>
            <a:off x="10194654" y="4802616"/>
            <a:ext cx="1785500" cy="441214"/>
            <a:chOff x="5040000" y="4729614"/>
            <a:chExt cx="1785500" cy="441214"/>
          </a:xfrm>
        </p:grpSpPr>
        <p:pic>
          <p:nvPicPr>
            <p:cNvPr id="103" name="Imagen 83">
              <a:extLst>
                <a:ext uri="{FF2B5EF4-FFF2-40B4-BE49-F238E27FC236}">
                  <a16:creationId xmlns:a16="http://schemas.microsoft.com/office/drawing/2014/main" id="{FD498D8F-69C6-C545-84B6-0551DF7BC4FC}"/>
                </a:ext>
              </a:extLst>
            </p:cNvPr>
            <p:cNvPicPr>
              <a:picLocks noChangeAspect="1"/>
            </p:cNvPicPr>
            <p:nvPr userDrawn="1"/>
          </p:nvPicPr>
          <p:blipFill>
            <a:blip r:embed="rId9">
              <a:alphaModFix amt="75000"/>
              <a:extLst>
                <a:ext uri="{28A0092B-C50C-407E-A947-70E740481C1C}">
                  <a14:useLocalDpi xmlns:a14="http://schemas.microsoft.com/office/drawing/2010/main"/>
                </a:ext>
              </a:extLst>
            </a:blip>
            <a:stretch>
              <a:fillRect/>
            </a:stretch>
          </p:blipFill>
          <p:spPr>
            <a:xfrm>
              <a:off x="5472000" y="4729614"/>
              <a:ext cx="924829" cy="84075"/>
            </a:xfrm>
            <a:prstGeom prst="rect">
              <a:avLst/>
            </a:prstGeom>
          </p:spPr>
        </p:pic>
        <p:sp>
          <p:nvSpPr>
            <p:cNvPr id="104" name="TextBox 7">
              <a:extLst>
                <a:ext uri="{FF2B5EF4-FFF2-40B4-BE49-F238E27FC236}">
                  <a16:creationId xmlns:a16="http://schemas.microsoft.com/office/drawing/2014/main" id="{21B3023A-55DE-634E-9D9F-3BCCC241FD86}"/>
                </a:ext>
              </a:extLst>
            </p:cNvPr>
            <p:cNvSpPr txBox="1"/>
            <p:nvPr userDrawn="1"/>
          </p:nvSpPr>
          <p:spPr>
            <a:xfrm>
              <a:off x="5040000" y="4818921"/>
              <a:ext cx="1785500" cy="290849"/>
            </a:xfrm>
            <a:prstGeom prst="rect">
              <a:avLst/>
            </a:prstGeom>
            <a:noFill/>
          </p:spPr>
          <p:txBody>
            <a:bodyPr wrap="square" rtlCol="0">
              <a:spAutoFit/>
            </a:bodyPr>
            <a:lstStyle/>
            <a:p>
              <a:pPr algn="ctr">
                <a:lnSpc>
                  <a:spcPts val="800"/>
                </a:lnSpc>
              </a:pPr>
              <a:r>
                <a:rPr lang="es-ES" sz="700" b="1">
                  <a:solidFill>
                    <a:schemeClr val="tx2">
                      <a:alpha val="75329"/>
                    </a:schemeClr>
                  </a:solidFill>
                  <a:latin typeface="Montserrat" pitchFamily="2" charset="77"/>
                </a:rPr>
                <a:t>ALM </a:t>
              </a:r>
              <a:r>
                <a:rPr lang="es-ES" sz="700" b="0">
                  <a:solidFill>
                    <a:schemeClr val="tx2">
                      <a:alpha val="75329"/>
                    </a:schemeClr>
                  </a:solidFill>
                  <a:latin typeface="Montserrat" pitchFamily="2" charset="77"/>
                </a:rPr>
                <a:t>PARTNER OF THE YEAR</a:t>
              </a:r>
            </a:p>
            <a:p>
              <a:pPr algn="ctr">
                <a:lnSpc>
                  <a:spcPts val="800"/>
                </a:lnSpc>
              </a:pPr>
              <a:r>
                <a:rPr lang="es-ES" sz="600" b="0">
                  <a:solidFill>
                    <a:schemeClr val="tx2">
                      <a:alpha val="75329"/>
                    </a:schemeClr>
                  </a:solidFill>
                  <a:latin typeface="Montserrat" pitchFamily="2" charset="77"/>
                </a:rPr>
                <a:t>7 YEARS IN A ROW</a:t>
              </a:r>
            </a:p>
          </p:txBody>
        </p:sp>
        <p:pic>
          <p:nvPicPr>
            <p:cNvPr id="105" name="Imagen 85">
              <a:extLst>
                <a:ext uri="{FF2B5EF4-FFF2-40B4-BE49-F238E27FC236}">
                  <a16:creationId xmlns:a16="http://schemas.microsoft.com/office/drawing/2014/main" id="{B28C5203-8FA0-D444-8387-E32DD9C07D8A}"/>
                </a:ext>
              </a:extLst>
            </p:cNvPr>
            <p:cNvPicPr>
              <a:picLocks noChangeAspect="1"/>
            </p:cNvPicPr>
            <p:nvPr userDrawn="1"/>
          </p:nvPicPr>
          <p:blipFill>
            <a:blip r:embed="rId9">
              <a:alphaModFix amt="75000"/>
              <a:extLst>
                <a:ext uri="{28A0092B-C50C-407E-A947-70E740481C1C}">
                  <a14:useLocalDpi xmlns:a14="http://schemas.microsoft.com/office/drawing/2010/main"/>
                </a:ext>
              </a:extLst>
            </a:blip>
            <a:stretch>
              <a:fillRect/>
            </a:stretch>
          </p:blipFill>
          <p:spPr>
            <a:xfrm>
              <a:off x="5472000" y="5086753"/>
              <a:ext cx="924829" cy="84075"/>
            </a:xfrm>
            <a:prstGeom prst="rect">
              <a:avLst/>
            </a:prstGeom>
          </p:spPr>
        </p:pic>
      </p:grpSp>
      <p:pic>
        <p:nvPicPr>
          <p:cNvPr id="28" name="Picture 27">
            <a:extLst>
              <a:ext uri="{FF2B5EF4-FFF2-40B4-BE49-F238E27FC236}">
                <a16:creationId xmlns:a16="http://schemas.microsoft.com/office/drawing/2014/main" id="{92F3AE0D-E5F1-7D49-8790-02B4B28E83F0}"/>
              </a:ext>
            </a:extLst>
          </p:cNvPr>
          <p:cNvPicPr>
            <a:picLocks noChangeAspect="1"/>
          </p:cNvPicPr>
          <p:nvPr userDrawn="1"/>
        </p:nvPicPr>
        <p:blipFill>
          <a:blip r:embed="rId14"/>
          <a:stretch>
            <a:fillRect/>
          </a:stretch>
        </p:blipFill>
        <p:spPr>
          <a:xfrm>
            <a:off x="9153991" y="3960030"/>
            <a:ext cx="1669087" cy="612000"/>
          </a:xfrm>
          <a:prstGeom prst="rect">
            <a:avLst/>
          </a:prstGeom>
        </p:spPr>
      </p:pic>
      <p:pic>
        <p:nvPicPr>
          <p:cNvPr id="4" name="Picture 3">
            <a:extLst>
              <a:ext uri="{FF2B5EF4-FFF2-40B4-BE49-F238E27FC236}">
                <a16:creationId xmlns:a16="http://schemas.microsoft.com/office/drawing/2014/main" id="{0989445A-E39A-D645-9A79-1531040AB78C}"/>
              </a:ext>
            </a:extLst>
          </p:cNvPr>
          <p:cNvPicPr>
            <a:picLocks noChangeAspect="1"/>
          </p:cNvPicPr>
          <p:nvPr userDrawn="1"/>
        </p:nvPicPr>
        <p:blipFill>
          <a:blip r:embed="rId15"/>
          <a:stretch>
            <a:fillRect/>
          </a:stretch>
        </p:blipFill>
        <p:spPr>
          <a:xfrm>
            <a:off x="6031622" y="5737975"/>
            <a:ext cx="649638" cy="580853"/>
          </a:xfrm>
          <a:prstGeom prst="rect">
            <a:avLst/>
          </a:prstGeom>
        </p:spPr>
      </p:pic>
      <p:sp>
        <p:nvSpPr>
          <p:cNvPr id="34" name="TextBox 7">
            <a:extLst>
              <a:ext uri="{FF2B5EF4-FFF2-40B4-BE49-F238E27FC236}">
                <a16:creationId xmlns:a16="http://schemas.microsoft.com/office/drawing/2014/main" id="{B2B5284D-DAC8-EF49-B929-C6BC2DE7AB72}"/>
              </a:ext>
            </a:extLst>
          </p:cNvPr>
          <p:cNvSpPr txBox="1"/>
          <p:nvPr userDrawn="1"/>
        </p:nvSpPr>
        <p:spPr>
          <a:xfrm>
            <a:off x="6663310" y="5838777"/>
            <a:ext cx="2522359" cy="400110"/>
          </a:xfrm>
          <a:prstGeom prst="rect">
            <a:avLst/>
          </a:prstGeom>
          <a:noFill/>
        </p:spPr>
        <p:txBody>
          <a:bodyPr wrap="square" rtlCol="0">
            <a:spAutoFit/>
          </a:bodyPr>
          <a:lstStyle/>
          <a:p>
            <a:pPr algn="l">
              <a:lnSpc>
                <a:spcPts val="800"/>
              </a:lnSpc>
            </a:pPr>
            <a:r>
              <a:rPr lang="es-ES" sz="600" b="1">
                <a:solidFill>
                  <a:schemeClr val="tx2">
                    <a:alpha val="75329"/>
                  </a:schemeClr>
                </a:solidFill>
                <a:latin typeface="Montserrat" pitchFamily="2" charset="77"/>
              </a:rPr>
              <a:t>ISO 9001 </a:t>
            </a:r>
            <a:r>
              <a:rPr lang="es-ES" sz="600" b="0">
                <a:solidFill>
                  <a:schemeClr val="tx2">
                    <a:alpha val="75329"/>
                  </a:schemeClr>
                </a:solidFill>
                <a:latin typeface="Montserrat" pitchFamily="2" charset="77"/>
              </a:rPr>
              <a:t>QUALITY MANAGEMENT</a:t>
            </a:r>
          </a:p>
          <a:p>
            <a:pPr marL="0" marR="0" lvl="0" indent="0" algn="l" defTabSz="914400" rtl="0" eaLnBrk="1" fontAlgn="auto" latinLnBrk="0" hangingPunct="1">
              <a:lnSpc>
                <a:spcPts val="800"/>
              </a:lnSpc>
              <a:spcBef>
                <a:spcPts val="0"/>
              </a:spcBef>
              <a:spcAft>
                <a:spcPts val="0"/>
              </a:spcAft>
              <a:buClrTx/>
              <a:buSzTx/>
              <a:buFontTx/>
              <a:buNone/>
              <a:tabLst/>
              <a:defRPr/>
            </a:pPr>
            <a:r>
              <a:rPr lang="es-ES" sz="600" b="1">
                <a:solidFill>
                  <a:schemeClr val="tx2">
                    <a:alpha val="75329"/>
                  </a:schemeClr>
                </a:solidFill>
                <a:latin typeface="Montserrat" pitchFamily="2" charset="77"/>
              </a:rPr>
              <a:t>ISO 14001 </a:t>
            </a:r>
            <a:r>
              <a:rPr lang="es-ES" sz="600" b="0">
                <a:solidFill>
                  <a:schemeClr val="tx2">
                    <a:alpha val="75329"/>
                  </a:schemeClr>
                </a:solidFill>
                <a:latin typeface="Montserrat" pitchFamily="2" charset="77"/>
              </a:rPr>
              <a:t>ENVIRONMENTAL MANAGEMENT</a:t>
            </a:r>
          </a:p>
          <a:p>
            <a:pPr marL="0" marR="0" lvl="0" indent="0" algn="l" defTabSz="914400" rtl="0" eaLnBrk="1" fontAlgn="auto" latinLnBrk="0" hangingPunct="1">
              <a:lnSpc>
                <a:spcPts val="800"/>
              </a:lnSpc>
              <a:spcBef>
                <a:spcPts val="0"/>
              </a:spcBef>
              <a:spcAft>
                <a:spcPts val="0"/>
              </a:spcAft>
              <a:buClrTx/>
              <a:buSzTx/>
              <a:buFontTx/>
              <a:buNone/>
              <a:tabLst/>
              <a:defRPr/>
            </a:pPr>
            <a:r>
              <a:rPr lang="es-ES" sz="600" b="1">
                <a:solidFill>
                  <a:schemeClr val="tx2">
                    <a:alpha val="75329"/>
                  </a:schemeClr>
                </a:solidFill>
                <a:latin typeface="Montserrat" pitchFamily="2" charset="77"/>
              </a:rPr>
              <a:t>ISO 27001 </a:t>
            </a:r>
            <a:r>
              <a:rPr lang="es-ES" sz="600" b="0">
                <a:solidFill>
                  <a:schemeClr val="tx2">
                    <a:alpha val="75329"/>
                  </a:schemeClr>
                </a:solidFill>
                <a:latin typeface="Montserrat" pitchFamily="2" charset="77"/>
              </a:rPr>
              <a:t>INFORMATION SECURITY MANAGEMENT</a:t>
            </a:r>
          </a:p>
        </p:txBody>
      </p:sp>
      <p:pic>
        <p:nvPicPr>
          <p:cNvPr id="6" name="Picture 5">
            <a:extLst>
              <a:ext uri="{FF2B5EF4-FFF2-40B4-BE49-F238E27FC236}">
                <a16:creationId xmlns:a16="http://schemas.microsoft.com/office/drawing/2014/main" id="{98B173C1-DE34-3D45-8D59-A18ECB75ACB1}"/>
              </a:ext>
            </a:extLst>
          </p:cNvPr>
          <p:cNvPicPr>
            <a:picLocks noChangeAspect="1"/>
          </p:cNvPicPr>
          <p:nvPr userDrawn="1"/>
        </p:nvPicPr>
        <p:blipFill>
          <a:blip r:embed="rId16"/>
          <a:stretch>
            <a:fillRect/>
          </a:stretch>
        </p:blipFill>
        <p:spPr>
          <a:xfrm>
            <a:off x="8987308" y="5604832"/>
            <a:ext cx="2151271" cy="724801"/>
          </a:xfrm>
          <a:prstGeom prst="rect">
            <a:avLst/>
          </a:prstGeom>
        </p:spPr>
      </p:pic>
    </p:spTree>
    <p:extLst>
      <p:ext uri="{BB962C8B-B14F-4D97-AF65-F5344CB8AC3E}">
        <p14:creationId xmlns:p14="http://schemas.microsoft.com/office/powerpoint/2010/main" val="2710240679"/>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05 Find Us Countries">
    <p:spTree>
      <p:nvGrpSpPr>
        <p:cNvPr id="1" name=""/>
        <p:cNvGrpSpPr/>
        <p:nvPr/>
      </p:nvGrpSpPr>
      <p:grpSpPr>
        <a:xfrm>
          <a:off x="0" y="0"/>
          <a:ext cx="0" cy="0"/>
          <a:chOff x="0" y="0"/>
          <a:chExt cx="0" cy="0"/>
        </a:xfrm>
      </p:grpSpPr>
      <p:sp>
        <p:nvSpPr>
          <p:cNvPr id="5" name="Rectángulo 4">
            <a:extLst>
              <a:ext uri="{FF2B5EF4-FFF2-40B4-BE49-F238E27FC236}">
                <a16:creationId xmlns:a16="http://schemas.microsoft.com/office/drawing/2014/main" id="{82348151-0FA1-0242-B86C-1633F866BAF0}"/>
              </a:ext>
            </a:extLst>
          </p:cNvPr>
          <p:cNvSpPr/>
          <p:nvPr userDrawn="1"/>
        </p:nvSpPr>
        <p:spPr>
          <a:xfrm>
            <a:off x="4940300" y="8877"/>
            <a:ext cx="72517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16" name="CuadroTexto 23">
            <a:extLst>
              <a:ext uri="{FF2B5EF4-FFF2-40B4-BE49-F238E27FC236}">
                <a16:creationId xmlns:a16="http://schemas.microsoft.com/office/drawing/2014/main" id="{C90AC15D-37DA-F84D-945C-1B50B676D675}"/>
              </a:ext>
            </a:extLst>
          </p:cNvPr>
          <p:cNvSpPr txBox="1"/>
          <p:nvPr userDrawn="1"/>
        </p:nvSpPr>
        <p:spPr>
          <a:xfrm>
            <a:off x="900000" y="1152000"/>
            <a:ext cx="3920514" cy="1334533"/>
          </a:xfrm>
          <a:prstGeom prst="rect">
            <a:avLst/>
          </a:prstGeom>
          <a:noFill/>
        </p:spPr>
        <p:txBody>
          <a:bodyPr wrap="square" lIns="0" tIns="0" rIns="0" bIns="0" rtlCol="0">
            <a:spAutoFit/>
          </a:bodyPr>
          <a:lstStyle/>
          <a:p>
            <a:pPr marL="0" indent="0">
              <a:lnSpc>
                <a:spcPct val="80000"/>
              </a:lnSpc>
              <a:tabLst/>
            </a:pPr>
            <a:r>
              <a:rPr lang="es-ES" sz="5400" b="1" i="0">
                <a:latin typeface="Montserrat" pitchFamily="2" charset="77"/>
              </a:rPr>
              <a:t>You can</a:t>
            </a:r>
          </a:p>
          <a:p>
            <a:pPr marL="0" indent="0">
              <a:lnSpc>
                <a:spcPct val="80000"/>
              </a:lnSpc>
              <a:tabLst/>
            </a:pPr>
            <a:r>
              <a:rPr lang="es-ES" sz="5400" b="1" i="0">
                <a:solidFill>
                  <a:schemeClr val="accent1"/>
                </a:solidFill>
                <a:latin typeface="Montserrat" pitchFamily="2" charset="77"/>
              </a:rPr>
              <a:t>find us</a:t>
            </a:r>
          </a:p>
        </p:txBody>
      </p:sp>
      <p:grpSp>
        <p:nvGrpSpPr>
          <p:cNvPr id="26" name="Group 25">
            <a:extLst>
              <a:ext uri="{FF2B5EF4-FFF2-40B4-BE49-F238E27FC236}">
                <a16:creationId xmlns:a16="http://schemas.microsoft.com/office/drawing/2014/main" id="{3A754AAB-FE6A-0245-90A7-83DD70044493}"/>
              </a:ext>
            </a:extLst>
          </p:cNvPr>
          <p:cNvGrpSpPr>
            <a:grpSpLocks noChangeAspect="1"/>
          </p:cNvGrpSpPr>
          <p:nvPr userDrawn="1"/>
        </p:nvGrpSpPr>
        <p:grpSpPr>
          <a:xfrm>
            <a:off x="6360850" y="1893914"/>
            <a:ext cx="1028790" cy="1185238"/>
            <a:chOff x="5497254" y="579525"/>
            <a:chExt cx="1469700" cy="1693197"/>
          </a:xfrm>
        </p:grpSpPr>
        <p:pic>
          <p:nvPicPr>
            <p:cNvPr id="27" name="Graphic 37">
              <a:extLst>
                <a:ext uri="{FF2B5EF4-FFF2-40B4-BE49-F238E27FC236}">
                  <a16:creationId xmlns:a16="http://schemas.microsoft.com/office/drawing/2014/main" id="{674176E2-E515-594F-81D6-6100E17E3F8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501877" y="579525"/>
              <a:ext cx="1465077" cy="1465077"/>
            </a:xfrm>
            <a:prstGeom prst="rect">
              <a:avLst/>
            </a:prstGeom>
          </p:spPr>
        </p:pic>
        <p:sp>
          <p:nvSpPr>
            <p:cNvPr id="28" name="CuadroTexto 5">
              <a:extLst>
                <a:ext uri="{FF2B5EF4-FFF2-40B4-BE49-F238E27FC236}">
                  <a16:creationId xmlns:a16="http://schemas.microsoft.com/office/drawing/2014/main" id="{964994AB-5331-B541-8481-C9477EC1E8A8}"/>
                </a:ext>
              </a:extLst>
            </p:cNvPr>
            <p:cNvSpPr txBox="1"/>
            <p:nvPr userDrawn="1"/>
          </p:nvSpPr>
          <p:spPr>
            <a:xfrm>
              <a:off x="5497254" y="2026501"/>
              <a:ext cx="1465078" cy="246221"/>
            </a:xfrm>
            <a:prstGeom prst="rect">
              <a:avLst/>
            </a:prstGeom>
            <a:noFill/>
          </p:spPr>
          <p:txBody>
            <a:bodyPr wrap="square" rtlCol="0">
              <a:spAutoFit/>
            </a:bodyPr>
            <a:lstStyle/>
            <a:p>
              <a:pPr algn="ctr"/>
              <a:r>
                <a:rPr lang="es-ES" sz="1000" b="1" i="0">
                  <a:latin typeface="Montserrat" pitchFamily="2" charset="77"/>
                </a:rPr>
                <a:t>SPAIN</a:t>
              </a:r>
            </a:p>
          </p:txBody>
        </p:sp>
      </p:grpSp>
      <p:grpSp>
        <p:nvGrpSpPr>
          <p:cNvPr id="29" name="Group 28">
            <a:extLst>
              <a:ext uri="{FF2B5EF4-FFF2-40B4-BE49-F238E27FC236}">
                <a16:creationId xmlns:a16="http://schemas.microsoft.com/office/drawing/2014/main" id="{30D5E5A0-F838-C547-B459-49F2B41B91CA}"/>
              </a:ext>
            </a:extLst>
          </p:cNvPr>
          <p:cNvGrpSpPr>
            <a:grpSpLocks noChangeAspect="1"/>
          </p:cNvGrpSpPr>
          <p:nvPr userDrawn="1"/>
        </p:nvGrpSpPr>
        <p:grpSpPr>
          <a:xfrm>
            <a:off x="7905653" y="1892928"/>
            <a:ext cx="1028790" cy="1186224"/>
            <a:chOff x="8915149" y="2561672"/>
            <a:chExt cx="1469700" cy="1694606"/>
          </a:xfrm>
        </p:grpSpPr>
        <p:pic>
          <p:nvPicPr>
            <p:cNvPr id="30" name="Graphic 28">
              <a:extLst>
                <a:ext uri="{FF2B5EF4-FFF2-40B4-BE49-F238E27FC236}">
                  <a16:creationId xmlns:a16="http://schemas.microsoft.com/office/drawing/2014/main" id="{23AB6886-867C-874A-8A72-6D3AB4FD43F5}"/>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919772" y="2561672"/>
              <a:ext cx="1465077" cy="1465077"/>
            </a:xfrm>
            <a:prstGeom prst="rect">
              <a:avLst/>
            </a:prstGeom>
          </p:spPr>
        </p:pic>
        <p:sp>
          <p:nvSpPr>
            <p:cNvPr id="31" name="CuadroTexto 53">
              <a:extLst>
                <a:ext uri="{FF2B5EF4-FFF2-40B4-BE49-F238E27FC236}">
                  <a16:creationId xmlns:a16="http://schemas.microsoft.com/office/drawing/2014/main" id="{2CB16A5B-F0B8-B04A-9E81-E934D06C119A}"/>
                </a:ext>
              </a:extLst>
            </p:cNvPr>
            <p:cNvSpPr txBox="1"/>
            <p:nvPr userDrawn="1"/>
          </p:nvSpPr>
          <p:spPr>
            <a:xfrm>
              <a:off x="8915149" y="4010057"/>
              <a:ext cx="1465078" cy="246221"/>
            </a:xfrm>
            <a:prstGeom prst="rect">
              <a:avLst/>
            </a:prstGeom>
            <a:noFill/>
          </p:spPr>
          <p:txBody>
            <a:bodyPr wrap="square" rtlCol="0">
              <a:spAutoFit/>
            </a:bodyPr>
            <a:lstStyle/>
            <a:p>
              <a:pPr algn="ctr"/>
              <a:r>
                <a:rPr lang="es-ES" sz="1000" b="1" i="0">
                  <a:latin typeface="Montserrat" pitchFamily="2" charset="77"/>
                </a:rPr>
                <a:t>USA</a:t>
              </a:r>
            </a:p>
          </p:txBody>
        </p:sp>
      </p:grpSp>
      <p:grpSp>
        <p:nvGrpSpPr>
          <p:cNvPr id="32" name="Group 31">
            <a:extLst>
              <a:ext uri="{FF2B5EF4-FFF2-40B4-BE49-F238E27FC236}">
                <a16:creationId xmlns:a16="http://schemas.microsoft.com/office/drawing/2014/main" id="{3B7CE279-CD7E-8E49-998D-15AA2151CBDE}"/>
              </a:ext>
            </a:extLst>
          </p:cNvPr>
          <p:cNvGrpSpPr>
            <a:grpSpLocks noChangeAspect="1"/>
          </p:cNvGrpSpPr>
          <p:nvPr userDrawn="1"/>
        </p:nvGrpSpPr>
        <p:grpSpPr>
          <a:xfrm>
            <a:off x="9499597" y="1892755"/>
            <a:ext cx="1109404" cy="1202688"/>
            <a:chOff x="8981922" y="4784450"/>
            <a:chExt cx="1584863" cy="1718126"/>
          </a:xfrm>
        </p:grpSpPr>
        <p:pic>
          <p:nvPicPr>
            <p:cNvPr id="33" name="Graphic 25">
              <a:extLst>
                <a:ext uri="{FF2B5EF4-FFF2-40B4-BE49-F238E27FC236}">
                  <a16:creationId xmlns:a16="http://schemas.microsoft.com/office/drawing/2014/main" id="{9A077974-7A7A-5B41-973B-5BF0FCC330C0}"/>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022867" y="4784450"/>
              <a:ext cx="1465077" cy="1465077"/>
            </a:xfrm>
            <a:prstGeom prst="rect">
              <a:avLst/>
            </a:prstGeom>
          </p:spPr>
        </p:pic>
        <p:sp>
          <p:nvSpPr>
            <p:cNvPr id="34" name="CuadroTexto 54">
              <a:extLst>
                <a:ext uri="{FF2B5EF4-FFF2-40B4-BE49-F238E27FC236}">
                  <a16:creationId xmlns:a16="http://schemas.microsoft.com/office/drawing/2014/main" id="{2A627686-627D-6B45-B8A5-B4695216A194}"/>
                </a:ext>
              </a:extLst>
            </p:cNvPr>
            <p:cNvSpPr txBox="1"/>
            <p:nvPr userDrawn="1"/>
          </p:nvSpPr>
          <p:spPr>
            <a:xfrm>
              <a:off x="8981922" y="6256355"/>
              <a:ext cx="1584863" cy="246221"/>
            </a:xfrm>
            <a:prstGeom prst="rect">
              <a:avLst/>
            </a:prstGeom>
            <a:noFill/>
          </p:spPr>
          <p:txBody>
            <a:bodyPr wrap="square" rtlCol="0">
              <a:spAutoFit/>
            </a:bodyPr>
            <a:lstStyle/>
            <a:p>
              <a:pPr algn="ctr"/>
              <a:r>
                <a:rPr lang="es-ES" sz="1000" b="1" i="0">
                  <a:latin typeface="Montserrat" pitchFamily="2" charset="77"/>
                </a:rPr>
                <a:t>UAE</a:t>
              </a:r>
            </a:p>
          </p:txBody>
        </p:sp>
      </p:grpSp>
      <p:grpSp>
        <p:nvGrpSpPr>
          <p:cNvPr id="35" name="Group 34">
            <a:extLst>
              <a:ext uri="{FF2B5EF4-FFF2-40B4-BE49-F238E27FC236}">
                <a16:creationId xmlns:a16="http://schemas.microsoft.com/office/drawing/2014/main" id="{1E19FAD9-F452-2549-8900-916B8BF23859}"/>
              </a:ext>
            </a:extLst>
          </p:cNvPr>
          <p:cNvGrpSpPr>
            <a:grpSpLocks noChangeAspect="1"/>
          </p:cNvGrpSpPr>
          <p:nvPr userDrawn="1"/>
        </p:nvGrpSpPr>
        <p:grpSpPr>
          <a:xfrm>
            <a:off x="7266615" y="3697728"/>
            <a:ext cx="1055562" cy="1186156"/>
            <a:chOff x="7698223" y="578213"/>
            <a:chExt cx="1507946" cy="1694509"/>
          </a:xfrm>
        </p:grpSpPr>
        <p:pic>
          <p:nvPicPr>
            <p:cNvPr id="36" name="Graphic 26">
              <a:extLst>
                <a:ext uri="{FF2B5EF4-FFF2-40B4-BE49-F238E27FC236}">
                  <a16:creationId xmlns:a16="http://schemas.microsoft.com/office/drawing/2014/main" id="{698FF97B-D3A0-1343-8AEA-D11303CD587A}"/>
                </a:ext>
              </a:extLst>
            </p:cNvPr>
            <p:cNvPicPr>
              <a:picLocks noChangeAspect="1"/>
            </p:cNvPicPr>
            <p:nvPr userDrawn="1"/>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719657" y="578213"/>
              <a:ext cx="1465077" cy="1465077"/>
            </a:xfrm>
            <a:prstGeom prst="rect">
              <a:avLst/>
            </a:prstGeom>
          </p:spPr>
        </p:pic>
        <p:sp>
          <p:nvSpPr>
            <p:cNvPr id="37" name="CuadroTexto 57">
              <a:extLst>
                <a:ext uri="{FF2B5EF4-FFF2-40B4-BE49-F238E27FC236}">
                  <a16:creationId xmlns:a16="http://schemas.microsoft.com/office/drawing/2014/main" id="{BE83787A-ACF0-5445-BBBC-D7569D4EEB0C}"/>
                </a:ext>
              </a:extLst>
            </p:cNvPr>
            <p:cNvSpPr txBox="1"/>
            <p:nvPr userDrawn="1"/>
          </p:nvSpPr>
          <p:spPr>
            <a:xfrm>
              <a:off x="7698223" y="2026501"/>
              <a:ext cx="1507946" cy="246221"/>
            </a:xfrm>
            <a:prstGeom prst="rect">
              <a:avLst/>
            </a:prstGeom>
            <a:noFill/>
          </p:spPr>
          <p:txBody>
            <a:bodyPr wrap="square" rtlCol="0">
              <a:spAutoFit/>
            </a:bodyPr>
            <a:lstStyle/>
            <a:p>
              <a:pPr algn="ctr"/>
              <a:r>
                <a:rPr lang="es-ES" sz="1000" b="1" i="0">
                  <a:latin typeface="Montserrat" pitchFamily="2" charset="77"/>
                </a:rPr>
                <a:t>GERMANY</a:t>
              </a:r>
            </a:p>
          </p:txBody>
        </p:sp>
      </p:grpSp>
      <p:grpSp>
        <p:nvGrpSpPr>
          <p:cNvPr id="38" name="Group 37">
            <a:extLst>
              <a:ext uri="{FF2B5EF4-FFF2-40B4-BE49-F238E27FC236}">
                <a16:creationId xmlns:a16="http://schemas.microsoft.com/office/drawing/2014/main" id="{F7911143-A7D2-E545-9E32-9C8B5B9858C4}"/>
              </a:ext>
            </a:extLst>
          </p:cNvPr>
          <p:cNvGrpSpPr/>
          <p:nvPr userDrawn="1"/>
        </p:nvGrpSpPr>
        <p:grpSpPr>
          <a:xfrm>
            <a:off x="8739161" y="3697728"/>
            <a:ext cx="1215351" cy="1255634"/>
            <a:chOff x="8793007" y="3014386"/>
            <a:chExt cx="1215351" cy="1255634"/>
          </a:xfrm>
        </p:grpSpPr>
        <p:pic>
          <p:nvPicPr>
            <p:cNvPr id="39" name="Graphic 24">
              <a:extLst>
                <a:ext uri="{FF2B5EF4-FFF2-40B4-BE49-F238E27FC236}">
                  <a16:creationId xmlns:a16="http://schemas.microsoft.com/office/drawing/2014/main" id="{E6C7A0F0-478E-064C-B040-CEC43ED9232B}"/>
                </a:ext>
              </a:extLst>
            </p:cNvPr>
            <p:cNvPicPr>
              <a:picLocks noChangeAspect="1"/>
            </p:cNvPicPr>
            <p:nvPr userDrawn="1"/>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887905" y="3014386"/>
              <a:ext cx="1025554" cy="1025554"/>
            </a:xfrm>
            <a:prstGeom prst="rect">
              <a:avLst/>
            </a:prstGeom>
          </p:spPr>
        </p:pic>
        <p:sp>
          <p:nvSpPr>
            <p:cNvPr id="40" name="CuadroTexto 60">
              <a:extLst>
                <a:ext uri="{FF2B5EF4-FFF2-40B4-BE49-F238E27FC236}">
                  <a16:creationId xmlns:a16="http://schemas.microsoft.com/office/drawing/2014/main" id="{A340B161-AF73-FB4B-B21C-702C412960E9}"/>
                </a:ext>
              </a:extLst>
            </p:cNvPr>
            <p:cNvSpPr txBox="1"/>
            <p:nvPr userDrawn="1"/>
          </p:nvSpPr>
          <p:spPr>
            <a:xfrm>
              <a:off x="8793007" y="4023799"/>
              <a:ext cx="1215351" cy="246221"/>
            </a:xfrm>
            <a:prstGeom prst="rect">
              <a:avLst/>
            </a:prstGeom>
            <a:noFill/>
          </p:spPr>
          <p:txBody>
            <a:bodyPr wrap="square" rtlCol="0">
              <a:spAutoFit/>
            </a:bodyPr>
            <a:lstStyle/>
            <a:p>
              <a:pPr algn="ctr"/>
              <a:r>
                <a:rPr lang="es-ES" sz="1000" b="1" i="0">
                  <a:latin typeface="Montserrat" pitchFamily="2" charset="77"/>
                </a:rPr>
                <a:t>NETHERLANDS</a:t>
              </a:r>
            </a:p>
          </p:txBody>
        </p:sp>
      </p:grpSp>
      <p:grpSp>
        <p:nvGrpSpPr>
          <p:cNvPr id="41" name="Group 40">
            <a:extLst>
              <a:ext uri="{FF2B5EF4-FFF2-40B4-BE49-F238E27FC236}">
                <a16:creationId xmlns:a16="http://schemas.microsoft.com/office/drawing/2014/main" id="{70E51932-83A5-5043-B55E-8DD0F622678D}"/>
              </a:ext>
            </a:extLst>
          </p:cNvPr>
          <p:cNvGrpSpPr>
            <a:grpSpLocks noChangeAspect="1"/>
          </p:cNvGrpSpPr>
          <p:nvPr userDrawn="1"/>
        </p:nvGrpSpPr>
        <p:grpSpPr>
          <a:xfrm>
            <a:off x="5381595" y="3697727"/>
            <a:ext cx="1468036" cy="1266099"/>
            <a:chOff x="6184327" y="2553086"/>
            <a:chExt cx="2097193" cy="1808714"/>
          </a:xfrm>
        </p:grpSpPr>
        <p:pic>
          <p:nvPicPr>
            <p:cNvPr id="42" name="Graphic 27">
              <a:extLst>
                <a:ext uri="{FF2B5EF4-FFF2-40B4-BE49-F238E27FC236}">
                  <a16:creationId xmlns:a16="http://schemas.microsoft.com/office/drawing/2014/main" id="{A750D724-CDD5-FB43-B99C-AFC6500C73BA}"/>
                </a:ext>
              </a:extLst>
            </p:cNvPr>
            <p:cNvPicPr>
              <a:picLocks noChangeAspect="1"/>
            </p:cNvPicPr>
            <p:nvPr userDrawn="1"/>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500385" y="2553086"/>
              <a:ext cx="1465077" cy="1465077"/>
            </a:xfrm>
            <a:prstGeom prst="rect">
              <a:avLst/>
            </a:prstGeom>
          </p:spPr>
        </p:pic>
        <p:sp>
          <p:nvSpPr>
            <p:cNvPr id="43" name="CuadroTexto 63">
              <a:extLst>
                <a:ext uri="{FF2B5EF4-FFF2-40B4-BE49-F238E27FC236}">
                  <a16:creationId xmlns:a16="http://schemas.microsoft.com/office/drawing/2014/main" id="{EBB2DB4F-CD9B-7248-8BF0-7A9661FABA2C}"/>
                </a:ext>
              </a:extLst>
            </p:cNvPr>
            <p:cNvSpPr txBox="1"/>
            <p:nvPr userDrawn="1"/>
          </p:nvSpPr>
          <p:spPr>
            <a:xfrm>
              <a:off x="6184327" y="4010055"/>
              <a:ext cx="2097193" cy="351745"/>
            </a:xfrm>
            <a:prstGeom prst="rect">
              <a:avLst/>
            </a:prstGeom>
            <a:noFill/>
          </p:spPr>
          <p:txBody>
            <a:bodyPr wrap="square" rtlCol="0">
              <a:spAutoFit/>
            </a:bodyPr>
            <a:lstStyle/>
            <a:p>
              <a:pPr algn="ctr"/>
              <a:r>
                <a:rPr lang="es-ES" sz="1000" b="1" i="0">
                  <a:latin typeface="Montserrat" pitchFamily="2" charset="77"/>
                </a:rPr>
                <a:t>UNITED KINGDOM</a:t>
              </a:r>
            </a:p>
          </p:txBody>
        </p:sp>
      </p:grpSp>
      <p:grpSp>
        <p:nvGrpSpPr>
          <p:cNvPr id="44" name="Group 43">
            <a:extLst>
              <a:ext uri="{FF2B5EF4-FFF2-40B4-BE49-F238E27FC236}">
                <a16:creationId xmlns:a16="http://schemas.microsoft.com/office/drawing/2014/main" id="{E730EC24-2B61-FE4B-A1CD-0B24198F2449}"/>
              </a:ext>
            </a:extLst>
          </p:cNvPr>
          <p:cNvGrpSpPr>
            <a:grpSpLocks noChangeAspect="1"/>
          </p:cNvGrpSpPr>
          <p:nvPr userDrawn="1"/>
        </p:nvGrpSpPr>
        <p:grpSpPr>
          <a:xfrm>
            <a:off x="10371495" y="3554850"/>
            <a:ext cx="1177140" cy="1323696"/>
            <a:chOff x="6466077" y="4584286"/>
            <a:chExt cx="1681629" cy="1890994"/>
          </a:xfrm>
        </p:grpSpPr>
        <p:pic>
          <p:nvPicPr>
            <p:cNvPr id="45" name="Graphic 44">
              <a:extLst>
                <a:ext uri="{FF2B5EF4-FFF2-40B4-BE49-F238E27FC236}">
                  <a16:creationId xmlns:a16="http://schemas.microsoft.com/office/drawing/2014/main" id="{F41E58BE-1693-1841-8985-C9BA8E73D312}"/>
                </a:ext>
              </a:extLst>
            </p:cNvPr>
            <p:cNvPicPr>
              <a:picLocks noChangeAspect="1"/>
            </p:cNvPicPr>
            <p:nvPr userDrawn="1"/>
          </p:nvPicPr>
          <p:blipFill>
            <a:blip r:embed="rId14">
              <a:extLst>
                <a:ext uri="{96DAC541-7B7A-43D3-8B79-37D633B846F1}">
                  <asvg:svgBlip xmlns:asvg="http://schemas.microsoft.com/office/drawing/2016/SVG/main" r:embed="rId15"/>
                </a:ext>
              </a:extLst>
            </a:blip>
            <a:stretch>
              <a:fillRect/>
            </a:stretch>
          </p:blipFill>
          <p:spPr>
            <a:xfrm>
              <a:off x="6466077" y="4584286"/>
              <a:ext cx="1681629" cy="1681629"/>
            </a:xfrm>
            <a:prstGeom prst="rect">
              <a:avLst/>
            </a:prstGeom>
          </p:spPr>
        </p:pic>
        <p:sp>
          <p:nvSpPr>
            <p:cNvPr id="46" name="CuadroTexto 54">
              <a:extLst>
                <a:ext uri="{FF2B5EF4-FFF2-40B4-BE49-F238E27FC236}">
                  <a16:creationId xmlns:a16="http://schemas.microsoft.com/office/drawing/2014/main" id="{525DC25E-24D3-4440-ADA8-DEAA381BAF8F}"/>
                </a:ext>
              </a:extLst>
            </p:cNvPr>
            <p:cNvSpPr txBox="1"/>
            <p:nvPr userDrawn="1"/>
          </p:nvSpPr>
          <p:spPr>
            <a:xfrm>
              <a:off x="6537296" y="6229059"/>
              <a:ext cx="1584863" cy="246221"/>
            </a:xfrm>
            <a:prstGeom prst="rect">
              <a:avLst/>
            </a:prstGeom>
            <a:noFill/>
          </p:spPr>
          <p:txBody>
            <a:bodyPr wrap="square" rtlCol="0">
              <a:spAutoFit/>
            </a:bodyPr>
            <a:lstStyle/>
            <a:p>
              <a:pPr algn="ctr"/>
              <a:r>
                <a:rPr lang="es-ES" sz="1000" b="1" i="0">
                  <a:latin typeface="Montserrat" pitchFamily="2" charset="77"/>
                </a:rPr>
                <a:t>AUSTRALIA</a:t>
              </a:r>
            </a:p>
          </p:txBody>
        </p:sp>
      </p:grpSp>
    </p:spTree>
    <p:extLst>
      <p:ext uri="{BB962C8B-B14F-4D97-AF65-F5344CB8AC3E}">
        <p14:creationId xmlns:p14="http://schemas.microsoft.com/office/powerpoint/2010/main" val="26942517"/>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07 Customers">
    <p:spTree>
      <p:nvGrpSpPr>
        <p:cNvPr id="1" name=""/>
        <p:cNvGrpSpPr/>
        <p:nvPr/>
      </p:nvGrpSpPr>
      <p:grpSpPr>
        <a:xfrm>
          <a:off x="0" y="0"/>
          <a:ext cx="0" cy="0"/>
          <a:chOff x="0" y="0"/>
          <a:chExt cx="0" cy="0"/>
        </a:xfrm>
      </p:grpSpPr>
      <p:sp>
        <p:nvSpPr>
          <p:cNvPr id="4" name="TextBox 11">
            <a:extLst>
              <a:ext uri="{FF2B5EF4-FFF2-40B4-BE49-F238E27FC236}">
                <a16:creationId xmlns:a16="http://schemas.microsoft.com/office/drawing/2014/main" id="{F70747A4-1738-9543-9C73-610DFE78E985}"/>
              </a:ext>
            </a:extLst>
          </p:cNvPr>
          <p:cNvSpPr txBox="1"/>
          <p:nvPr userDrawn="1"/>
        </p:nvSpPr>
        <p:spPr>
          <a:xfrm>
            <a:off x="913017" y="2845494"/>
            <a:ext cx="2392044" cy="2069349"/>
          </a:xfrm>
          <a:prstGeom prst="rect">
            <a:avLst/>
          </a:prstGeom>
          <a:noFill/>
        </p:spPr>
        <p:txBody>
          <a:bodyPr wrap="square" lIns="0" rIns="0" rtlCol="0">
            <a:spAutoFit/>
          </a:bodyPr>
          <a:lstStyle/>
          <a:p>
            <a:pPr>
              <a:lnSpc>
                <a:spcPct val="120000"/>
              </a:lnSpc>
            </a:pPr>
            <a:r>
              <a:rPr lang="en-GB" sz="1200" noProof="0">
                <a:solidFill>
                  <a:schemeClr val="tx1">
                    <a:alpha val="70000"/>
                  </a:schemeClr>
                </a:solidFill>
                <a:latin typeface="Montserrat" pitchFamily="2" charset="77"/>
              </a:rPr>
              <a:t>Our customers are vast and cover a variety of business such as tourism and hospitality, construction, energy, telecommunications, banking, media, communications, entertainment and creative agencies.</a:t>
            </a:r>
          </a:p>
        </p:txBody>
      </p:sp>
      <p:sp>
        <p:nvSpPr>
          <p:cNvPr id="5" name="Rectángulo 4">
            <a:extLst>
              <a:ext uri="{FF2B5EF4-FFF2-40B4-BE49-F238E27FC236}">
                <a16:creationId xmlns:a16="http://schemas.microsoft.com/office/drawing/2014/main" id="{82348151-0FA1-0242-B86C-1633F866BAF0}"/>
              </a:ext>
            </a:extLst>
          </p:cNvPr>
          <p:cNvSpPr/>
          <p:nvPr userDrawn="1"/>
        </p:nvSpPr>
        <p:spPr>
          <a:xfrm>
            <a:off x="4940300" y="7810"/>
            <a:ext cx="72517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3920514" cy="1334533"/>
          </a:xfrm>
          <a:prstGeom prst="rect">
            <a:avLst/>
          </a:prstGeom>
          <a:noFill/>
        </p:spPr>
        <p:txBody>
          <a:bodyPr wrap="square" lIns="0" tIns="0" rIns="0" bIns="0" rtlCol="0">
            <a:spAutoFit/>
          </a:bodyPr>
          <a:lstStyle/>
          <a:p>
            <a:pPr marL="0" indent="0">
              <a:lnSpc>
                <a:spcPct val="80000"/>
              </a:lnSpc>
              <a:tabLst/>
            </a:pPr>
            <a:r>
              <a:rPr lang="es-ES" sz="5400" b="1" i="0" err="1">
                <a:latin typeface="Montserrat" pitchFamily="2" charset="77"/>
              </a:rPr>
              <a:t>Our</a:t>
            </a:r>
            <a:r>
              <a:rPr lang="es-ES" sz="5400" b="1" i="0">
                <a:latin typeface="Montserrat" pitchFamily="2" charset="77"/>
              </a:rPr>
              <a:t> </a:t>
            </a:r>
            <a:r>
              <a:rPr lang="es-ES" sz="5400" b="1" i="0" err="1">
                <a:solidFill>
                  <a:schemeClr val="accent1"/>
                </a:solidFill>
                <a:latin typeface="Montserrat" pitchFamily="2" charset="77"/>
              </a:rPr>
              <a:t>customers</a:t>
            </a:r>
            <a:endParaRPr lang="es-ES" sz="5400" b="1" i="0">
              <a:solidFill>
                <a:schemeClr val="accent1"/>
              </a:solidFill>
              <a:latin typeface="Montserrat" pitchFamily="2" charset="77"/>
            </a:endParaRPr>
          </a:p>
        </p:txBody>
      </p:sp>
      <p:pic>
        <p:nvPicPr>
          <p:cNvPr id="25" name="Imagen 24">
            <a:extLst>
              <a:ext uri="{FF2B5EF4-FFF2-40B4-BE49-F238E27FC236}">
                <a16:creationId xmlns:a16="http://schemas.microsoft.com/office/drawing/2014/main" id="{9E174E94-4C28-2E4E-A6BC-31DAEFAEC09E}"/>
              </a:ext>
            </a:extLst>
          </p:cNvPr>
          <p:cNvPicPr>
            <a:picLocks noChangeAspect="1"/>
          </p:cNvPicPr>
          <p:nvPr userDrawn="1"/>
        </p:nvPicPr>
        <p:blipFill>
          <a:blip r:embed="rId2"/>
          <a:stretch>
            <a:fillRect/>
          </a:stretch>
        </p:blipFill>
        <p:spPr>
          <a:xfrm>
            <a:off x="5452262" y="909000"/>
            <a:ext cx="960120" cy="204470"/>
          </a:xfrm>
          <a:prstGeom prst="rect">
            <a:avLst/>
          </a:prstGeom>
        </p:spPr>
      </p:pic>
      <p:pic>
        <p:nvPicPr>
          <p:cNvPr id="26" name="Imagen 25">
            <a:extLst>
              <a:ext uri="{FF2B5EF4-FFF2-40B4-BE49-F238E27FC236}">
                <a16:creationId xmlns:a16="http://schemas.microsoft.com/office/drawing/2014/main" id="{3919395C-5BC6-7449-ACC3-1A0DB2BE8724}"/>
              </a:ext>
            </a:extLst>
          </p:cNvPr>
          <p:cNvPicPr>
            <a:picLocks noChangeAspect="1"/>
          </p:cNvPicPr>
          <p:nvPr userDrawn="1"/>
        </p:nvPicPr>
        <p:blipFill>
          <a:blip r:embed="rId3"/>
          <a:stretch>
            <a:fillRect/>
          </a:stretch>
        </p:blipFill>
        <p:spPr>
          <a:xfrm>
            <a:off x="6848826" y="866733"/>
            <a:ext cx="951230" cy="257810"/>
          </a:xfrm>
          <a:prstGeom prst="rect">
            <a:avLst/>
          </a:prstGeom>
        </p:spPr>
      </p:pic>
      <p:pic>
        <p:nvPicPr>
          <p:cNvPr id="27" name="Imagen 26">
            <a:extLst>
              <a:ext uri="{FF2B5EF4-FFF2-40B4-BE49-F238E27FC236}">
                <a16:creationId xmlns:a16="http://schemas.microsoft.com/office/drawing/2014/main" id="{BFF03353-B724-B845-9E64-1950912C2100}"/>
              </a:ext>
            </a:extLst>
          </p:cNvPr>
          <p:cNvPicPr>
            <a:picLocks noChangeAspect="1"/>
          </p:cNvPicPr>
          <p:nvPr userDrawn="1"/>
        </p:nvPicPr>
        <p:blipFill>
          <a:blip r:embed="rId4"/>
          <a:stretch>
            <a:fillRect/>
          </a:stretch>
        </p:blipFill>
        <p:spPr>
          <a:xfrm>
            <a:off x="8283893" y="829625"/>
            <a:ext cx="808990" cy="346710"/>
          </a:xfrm>
          <a:prstGeom prst="rect">
            <a:avLst/>
          </a:prstGeom>
        </p:spPr>
      </p:pic>
      <p:pic>
        <p:nvPicPr>
          <p:cNvPr id="28" name="Imagen 27">
            <a:extLst>
              <a:ext uri="{FF2B5EF4-FFF2-40B4-BE49-F238E27FC236}">
                <a16:creationId xmlns:a16="http://schemas.microsoft.com/office/drawing/2014/main" id="{DBE3613F-50B9-AE43-8E2E-D07FE3DAE328}"/>
              </a:ext>
            </a:extLst>
          </p:cNvPr>
          <p:cNvPicPr>
            <a:picLocks noChangeAspect="1"/>
          </p:cNvPicPr>
          <p:nvPr userDrawn="1"/>
        </p:nvPicPr>
        <p:blipFill>
          <a:blip r:embed="rId5"/>
          <a:stretch>
            <a:fillRect/>
          </a:stretch>
        </p:blipFill>
        <p:spPr>
          <a:xfrm>
            <a:off x="9492562" y="949005"/>
            <a:ext cx="924560" cy="124460"/>
          </a:xfrm>
          <a:prstGeom prst="rect">
            <a:avLst/>
          </a:prstGeom>
        </p:spPr>
      </p:pic>
      <p:pic>
        <p:nvPicPr>
          <p:cNvPr id="29" name="Imagen 28">
            <a:extLst>
              <a:ext uri="{FF2B5EF4-FFF2-40B4-BE49-F238E27FC236}">
                <a16:creationId xmlns:a16="http://schemas.microsoft.com/office/drawing/2014/main" id="{7F290C56-EE85-9246-AD58-5972EBA4725C}"/>
              </a:ext>
            </a:extLst>
          </p:cNvPr>
          <p:cNvPicPr>
            <a:picLocks noChangeAspect="1"/>
          </p:cNvPicPr>
          <p:nvPr userDrawn="1"/>
        </p:nvPicPr>
        <p:blipFill>
          <a:blip r:embed="rId6"/>
          <a:stretch>
            <a:fillRect/>
          </a:stretch>
        </p:blipFill>
        <p:spPr>
          <a:xfrm>
            <a:off x="10865631" y="794065"/>
            <a:ext cx="533400" cy="417830"/>
          </a:xfrm>
          <a:prstGeom prst="rect">
            <a:avLst/>
          </a:prstGeom>
        </p:spPr>
      </p:pic>
      <p:pic>
        <p:nvPicPr>
          <p:cNvPr id="30" name="Imagen 29">
            <a:extLst>
              <a:ext uri="{FF2B5EF4-FFF2-40B4-BE49-F238E27FC236}">
                <a16:creationId xmlns:a16="http://schemas.microsoft.com/office/drawing/2014/main" id="{FD5B632F-DC70-4445-A3BC-DF21A666ED0A}"/>
              </a:ext>
            </a:extLst>
          </p:cNvPr>
          <p:cNvPicPr>
            <a:picLocks noChangeAspect="1"/>
          </p:cNvPicPr>
          <p:nvPr userDrawn="1"/>
        </p:nvPicPr>
        <p:blipFill>
          <a:blip r:embed="rId7"/>
          <a:stretch>
            <a:fillRect/>
          </a:stretch>
        </p:blipFill>
        <p:spPr>
          <a:xfrm>
            <a:off x="5612464" y="1767068"/>
            <a:ext cx="773430" cy="328930"/>
          </a:xfrm>
          <a:prstGeom prst="rect">
            <a:avLst/>
          </a:prstGeom>
        </p:spPr>
      </p:pic>
      <p:pic>
        <p:nvPicPr>
          <p:cNvPr id="31" name="Imagen 30">
            <a:extLst>
              <a:ext uri="{FF2B5EF4-FFF2-40B4-BE49-F238E27FC236}">
                <a16:creationId xmlns:a16="http://schemas.microsoft.com/office/drawing/2014/main" id="{9D119087-C417-8A4D-B654-8EDFC03E8F82}"/>
              </a:ext>
            </a:extLst>
          </p:cNvPr>
          <p:cNvPicPr>
            <a:picLocks noChangeAspect="1"/>
          </p:cNvPicPr>
          <p:nvPr userDrawn="1"/>
        </p:nvPicPr>
        <p:blipFill>
          <a:blip r:embed="rId8"/>
          <a:stretch>
            <a:fillRect/>
          </a:stretch>
        </p:blipFill>
        <p:spPr>
          <a:xfrm>
            <a:off x="6952187" y="1729136"/>
            <a:ext cx="754761" cy="370713"/>
          </a:xfrm>
          <a:prstGeom prst="rect">
            <a:avLst/>
          </a:prstGeom>
        </p:spPr>
      </p:pic>
      <p:pic>
        <p:nvPicPr>
          <p:cNvPr id="32" name="Imagen 31">
            <a:extLst>
              <a:ext uri="{FF2B5EF4-FFF2-40B4-BE49-F238E27FC236}">
                <a16:creationId xmlns:a16="http://schemas.microsoft.com/office/drawing/2014/main" id="{278817D7-F88D-2F4B-9A01-0BC978A63738}"/>
              </a:ext>
            </a:extLst>
          </p:cNvPr>
          <p:cNvPicPr>
            <a:picLocks noChangeAspect="1"/>
          </p:cNvPicPr>
          <p:nvPr userDrawn="1"/>
        </p:nvPicPr>
        <p:blipFill>
          <a:blip r:embed="rId9"/>
          <a:stretch>
            <a:fillRect/>
          </a:stretch>
        </p:blipFill>
        <p:spPr>
          <a:xfrm>
            <a:off x="8185339" y="1794606"/>
            <a:ext cx="1007745" cy="216154"/>
          </a:xfrm>
          <a:prstGeom prst="rect">
            <a:avLst/>
          </a:prstGeom>
        </p:spPr>
      </p:pic>
      <p:pic>
        <p:nvPicPr>
          <p:cNvPr id="33" name="Imagen 32">
            <a:extLst>
              <a:ext uri="{FF2B5EF4-FFF2-40B4-BE49-F238E27FC236}">
                <a16:creationId xmlns:a16="http://schemas.microsoft.com/office/drawing/2014/main" id="{C4AEAE92-B1AB-3D4B-A3AD-07901DF15F4A}"/>
              </a:ext>
            </a:extLst>
          </p:cNvPr>
          <p:cNvPicPr>
            <a:picLocks noChangeAspect="1"/>
          </p:cNvPicPr>
          <p:nvPr userDrawn="1"/>
        </p:nvPicPr>
        <p:blipFill>
          <a:blip r:embed="rId10"/>
          <a:stretch>
            <a:fillRect/>
          </a:stretch>
        </p:blipFill>
        <p:spPr>
          <a:xfrm>
            <a:off x="9582022" y="1825500"/>
            <a:ext cx="755650" cy="186690"/>
          </a:xfrm>
          <a:prstGeom prst="rect">
            <a:avLst/>
          </a:prstGeom>
        </p:spPr>
      </p:pic>
      <p:pic>
        <p:nvPicPr>
          <p:cNvPr id="34" name="Imagen 33">
            <a:extLst>
              <a:ext uri="{FF2B5EF4-FFF2-40B4-BE49-F238E27FC236}">
                <a16:creationId xmlns:a16="http://schemas.microsoft.com/office/drawing/2014/main" id="{62EA2004-DB05-6149-B93B-2547E7E96A00}"/>
              </a:ext>
            </a:extLst>
          </p:cNvPr>
          <p:cNvPicPr>
            <a:picLocks noChangeAspect="1"/>
          </p:cNvPicPr>
          <p:nvPr userDrawn="1"/>
        </p:nvPicPr>
        <p:blipFill>
          <a:blip r:embed="rId11"/>
          <a:stretch>
            <a:fillRect/>
          </a:stretch>
        </p:blipFill>
        <p:spPr>
          <a:xfrm>
            <a:off x="10762939" y="1833154"/>
            <a:ext cx="755650" cy="160020"/>
          </a:xfrm>
          <a:prstGeom prst="rect">
            <a:avLst/>
          </a:prstGeom>
        </p:spPr>
      </p:pic>
      <p:pic>
        <p:nvPicPr>
          <p:cNvPr id="35" name="Imagen 34">
            <a:extLst>
              <a:ext uri="{FF2B5EF4-FFF2-40B4-BE49-F238E27FC236}">
                <a16:creationId xmlns:a16="http://schemas.microsoft.com/office/drawing/2014/main" id="{F6CF5DF0-A05D-1A45-AEF0-2123D3755D2E}"/>
              </a:ext>
            </a:extLst>
          </p:cNvPr>
          <p:cNvPicPr>
            <a:picLocks noChangeAspect="1"/>
          </p:cNvPicPr>
          <p:nvPr userDrawn="1"/>
        </p:nvPicPr>
        <p:blipFill>
          <a:blip r:embed="rId12"/>
          <a:stretch>
            <a:fillRect/>
          </a:stretch>
        </p:blipFill>
        <p:spPr>
          <a:xfrm>
            <a:off x="5545607" y="2773479"/>
            <a:ext cx="773430" cy="220980"/>
          </a:xfrm>
          <a:prstGeom prst="rect">
            <a:avLst/>
          </a:prstGeom>
        </p:spPr>
      </p:pic>
      <p:pic>
        <p:nvPicPr>
          <p:cNvPr id="36" name="Imagen 35">
            <a:extLst>
              <a:ext uri="{FF2B5EF4-FFF2-40B4-BE49-F238E27FC236}">
                <a16:creationId xmlns:a16="http://schemas.microsoft.com/office/drawing/2014/main" id="{F0D117D0-98EB-6940-A9F5-7D5E636B3790}"/>
              </a:ext>
            </a:extLst>
          </p:cNvPr>
          <p:cNvPicPr>
            <a:picLocks noChangeAspect="1"/>
          </p:cNvPicPr>
          <p:nvPr userDrawn="1"/>
        </p:nvPicPr>
        <p:blipFill>
          <a:blip r:embed="rId13"/>
          <a:stretch>
            <a:fillRect/>
          </a:stretch>
        </p:blipFill>
        <p:spPr>
          <a:xfrm>
            <a:off x="6876190" y="2705787"/>
            <a:ext cx="906780" cy="337820"/>
          </a:xfrm>
          <a:prstGeom prst="rect">
            <a:avLst/>
          </a:prstGeom>
        </p:spPr>
      </p:pic>
      <p:pic>
        <p:nvPicPr>
          <p:cNvPr id="37" name="Imagen 36">
            <a:extLst>
              <a:ext uri="{FF2B5EF4-FFF2-40B4-BE49-F238E27FC236}">
                <a16:creationId xmlns:a16="http://schemas.microsoft.com/office/drawing/2014/main" id="{1CDF520F-D320-144E-B157-28A978A31A65}"/>
              </a:ext>
            </a:extLst>
          </p:cNvPr>
          <p:cNvPicPr>
            <a:picLocks noChangeAspect="1"/>
          </p:cNvPicPr>
          <p:nvPr userDrawn="1"/>
        </p:nvPicPr>
        <p:blipFill>
          <a:blip r:embed="rId14"/>
          <a:stretch>
            <a:fillRect/>
          </a:stretch>
        </p:blipFill>
        <p:spPr>
          <a:xfrm>
            <a:off x="8404731" y="2752397"/>
            <a:ext cx="568960" cy="275590"/>
          </a:xfrm>
          <a:prstGeom prst="rect">
            <a:avLst/>
          </a:prstGeom>
        </p:spPr>
      </p:pic>
      <p:pic>
        <p:nvPicPr>
          <p:cNvPr id="39" name="Imagen 38">
            <a:extLst>
              <a:ext uri="{FF2B5EF4-FFF2-40B4-BE49-F238E27FC236}">
                <a16:creationId xmlns:a16="http://schemas.microsoft.com/office/drawing/2014/main" id="{40E28099-8C1B-E445-9A34-470CD4E4BF08}"/>
              </a:ext>
            </a:extLst>
          </p:cNvPr>
          <p:cNvPicPr>
            <a:picLocks noChangeAspect="1"/>
          </p:cNvPicPr>
          <p:nvPr userDrawn="1"/>
        </p:nvPicPr>
        <p:blipFill>
          <a:blip r:embed="rId15"/>
          <a:stretch>
            <a:fillRect/>
          </a:stretch>
        </p:blipFill>
        <p:spPr>
          <a:xfrm>
            <a:off x="10705611" y="2741729"/>
            <a:ext cx="853440" cy="284480"/>
          </a:xfrm>
          <a:prstGeom prst="rect">
            <a:avLst/>
          </a:prstGeom>
        </p:spPr>
      </p:pic>
      <p:pic>
        <p:nvPicPr>
          <p:cNvPr id="40" name="Imagen 39">
            <a:extLst>
              <a:ext uri="{FF2B5EF4-FFF2-40B4-BE49-F238E27FC236}">
                <a16:creationId xmlns:a16="http://schemas.microsoft.com/office/drawing/2014/main" id="{1F015A33-5A94-4347-B6D6-0198E61E54AA}"/>
              </a:ext>
            </a:extLst>
          </p:cNvPr>
          <p:cNvPicPr>
            <a:picLocks noChangeAspect="1"/>
          </p:cNvPicPr>
          <p:nvPr userDrawn="1"/>
        </p:nvPicPr>
        <p:blipFill>
          <a:blip r:embed="rId16"/>
          <a:stretch>
            <a:fillRect/>
          </a:stretch>
        </p:blipFill>
        <p:spPr>
          <a:xfrm>
            <a:off x="5460991" y="3688531"/>
            <a:ext cx="924560" cy="142240"/>
          </a:xfrm>
          <a:prstGeom prst="rect">
            <a:avLst/>
          </a:prstGeom>
        </p:spPr>
      </p:pic>
      <p:pic>
        <p:nvPicPr>
          <p:cNvPr id="41" name="Imagen 40">
            <a:extLst>
              <a:ext uri="{FF2B5EF4-FFF2-40B4-BE49-F238E27FC236}">
                <a16:creationId xmlns:a16="http://schemas.microsoft.com/office/drawing/2014/main" id="{021118D0-0F23-0B49-8D48-087E603B77C7}"/>
              </a:ext>
            </a:extLst>
          </p:cNvPr>
          <p:cNvPicPr>
            <a:picLocks noChangeAspect="1"/>
          </p:cNvPicPr>
          <p:nvPr userDrawn="1"/>
        </p:nvPicPr>
        <p:blipFill>
          <a:blip r:embed="rId17"/>
          <a:stretch>
            <a:fillRect/>
          </a:stretch>
        </p:blipFill>
        <p:spPr>
          <a:xfrm>
            <a:off x="7113624" y="3649269"/>
            <a:ext cx="426720" cy="328930"/>
          </a:xfrm>
          <a:prstGeom prst="rect">
            <a:avLst/>
          </a:prstGeom>
        </p:spPr>
      </p:pic>
      <p:pic>
        <p:nvPicPr>
          <p:cNvPr id="42" name="Imagen 41">
            <a:extLst>
              <a:ext uri="{FF2B5EF4-FFF2-40B4-BE49-F238E27FC236}">
                <a16:creationId xmlns:a16="http://schemas.microsoft.com/office/drawing/2014/main" id="{3386E227-DD06-6240-A2B8-67070B1E468E}"/>
              </a:ext>
            </a:extLst>
          </p:cNvPr>
          <p:cNvPicPr>
            <a:picLocks noChangeAspect="1"/>
          </p:cNvPicPr>
          <p:nvPr userDrawn="1"/>
        </p:nvPicPr>
        <p:blipFill>
          <a:blip r:embed="rId18"/>
          <a:stretch>
            <a:fillRect/>
          </a:stretch>
        </p:blipFill>
        <p:spPr>
          <a:xfrm>
            <a:off x="8306118" y="3673844"/>
            <a:ext cx="764540" cy="275590"/>
          </a:xfrm>
          <a:prstGeom prst="rect">
            <a:avLst/>
          </a:prstGeom>
        </p:spPr>
      </p:pic>
      <p:pic>
        <p:nvPicPr>
          <p:cNvPr id="43" name="Imagen 42">
            <a:extLst>
              <a:ext uri="{FF2B5EF4-FFF2-40B4-BE49-F238E27FC236}">
                <a16:creationId xmlns:a16="http://schemas.microsoft.com/office/drawing/2014/main" id="{CAC75CA3-3342-D641-92FB-A0E3DD5C98BB}"/>
              </a:ext>
            </a:extLst>
          </p:cNvPr>
          <p:cNvPicPr>
            <a:picLocks noChangeAspect="1"/>
          </p:cNvPicPr>
          <p:nvPr userDrawn="1"/>
        </p:nvPicPr>
        <p:blipFill>
          <a:blip r:embed="rId19"/>
          <a:stretch>
            <a:fillRect/>
          </a:stretch>
        </p:blipFill>
        <p:spPr>
          <a:xfrm>
            <a:off x="9501541" y="3733097"/>
            <a:ext cx="924560" cy="160020"/>
          </a:xfrm>
          <a:prstGeom prst="rect">
            <a:avLst/>
          </a:prstGeom>
        </p:spPr>
      </p:pic>
      <p:pic>
        <p:nvPicPr>
          <p:cNvPr id="44" name="Imagen 43">
            <a:extLst>
              <a:ext uri="{FF2B5EF4-FFF2-40B4-BE49-F238E27FC236}">
                <a16:creationId xmlns:a16="http://schemas.microsoft.com/office/drawing/2014/main" id="{172324CA-9738-634E-89FD-F933B3868BC5}"/>
              </a:ext>
            </a:extLst>
          </p:cNvPr>
          <p:cNvPicPr>
            <a:picLocks noChangeAspect="1"/>
          </p:cNvPicPr>
          <p:nvPr userDrawn="1"/>
        </p:nvPicPr>
        <p:blipFill>
          <a:blip r:embed="rId20"/>
          <a:stretch>
            <a:fillRect/>
          </a:stretch>
        </p:blipFill>
        <p:spPr>
          <a:xfrm>
            <a:off x="10762939" y="3720534"/>
            <a:ext cx="755650" cy="222250"/>
          </a:xfrm>
          <a:prstGeom prst="rect">
            <a:avLst/>
          </a:prstGeom>
        </p:spPr>
      </p:pic>
      <p:pic>
        <p:nvPicPr>
          <p:cNvPr id="45" name="Imagen 44">
            <a:extLst>
              <a:ext uri="{FF2B5EF4-FFF2-40B4-BE49-F238E27FC236}">
                <a16:creationId xmlns:a16="http://schemas.microsoft.com/office/drawing/2014/main" id="{607ABB31-4E6C-EC4D-8D19-5FF59E1DE29B}"/>
              </a:ext>
            </a:extLst>
          </p:cNvPr>
          <p:cNvPicPr>
            <a:picLocks noChangeAspect="1"/>
          </p:cNvPicPr>
          <p:nvPr userDrawn="1"/>
        </p:nvPicPr>
        <p:blipFill>
          <a:blip r:embed="rId21"/>
          <a:stretch>
            <a:fillRect/>
          </a:stretch>
        </p:blipFill>
        <p:spPr>
          <a:xfrm>
            <a:off x="5489285" y="4536407"/>
            <a:ext cx="924560" cy="355600"/>
          </a:xfrm>
          <a:prstGeom prst="rect">
            <a:avLst/>
          </a:prstGeom>
        </p:spPr>
      </p:pic>
      <p:pic>
        <p:nvPicPr>
          <p:cNvPr id="46" name="Imagen 45">
            <a:extLst>
              <a:ext uri="{FF2B5EF4-FFF2-40B4-BE49-F238E27FC236}">
                <a16:creationId xmlns:a16="http://schemas.microsoft.com/office/drawing/2014/main" id="{C9D6D940-3AA9-084A-AF5E-107164BE1170}"/>
              </a:ext>
            </a:extLst>
          </p:cNvPr>
          <p:cNvPicPr>
            <a:picLocks noChangeAspect="1"/>
          </p:cNvPicPr>
          <p:nvPr userDrawn="1"/>
        </p:nvPicPr>
        <p:blipFill>
          <a:blip r:embed="rId22"/>
          <a:stretch>
            <a:fillRect/>
          </a:stretch>
        </p:blipFill>
        <p:spPr>
          <a:xfrm>
            <a:off x="6908227" y="4552282"/>
            <a:ext cx="844550" cy="311150"/>
          </a:xfrm>
          <a:prstGeom prst="rect">
            <a:avLst/>
          </a:prstGeom>
        </p:spPr>
      </p:pic>
      <p:pic>
        <p:nvPicPr>
          <p:cNvPr id="47" name="Imagen 46">
            <a:extLst>
              <a:ext uri="{FF2B5EF4-FFF2-40B4-BE49-F238E27FC236}">
                <a16:creationId xmlns:a16="http://schemas.microsoft.com/office/drawing/2014/main" id="{871D73E0-076B-C94E-B78F-3B93DD2B1386}"/>
              </a:ext>
            </a:extLst>
          </p:cNvPr>
          <p:cNvPicPr>
            <a:picLocks noChangeAspect="1"/>
          </p:cNvPicPr>
          <p:nvPr userDrawn="1"/>
        </p:nvPicPr>
        <p:blipFill>
          <a:blip r:embed="rId23"/>
          <a:stretch>
            <a:fillRect/>
          </a:stretch>
        </p:blipFill>
        <p:spPr>
          <a:xfrm>
            <a:off x="8488363" y="4524580"/>
            <a:ext cx="400050" cy="400050"/>
          </a:xfrm>
          <a:prstGeom prst="rect">
            <a:avLst/>
          </a:prstGeom>
        </p:spPr>
      </p:pic>
      <p:pic>
        <p:nvPicPr>
          <p:cNvPr id="48" name="Imagen 47">
            <a:extLst>
              <a:ext uri="{FF2B5EF4-FFF2-40B4-BE49-F238E27FC236}">
                <a16:creationId xmlns:a16="http://schemas.microsoft.com/office/drawing/2014/main" id="{526EC0BA-11EC-DB45-95C0-D5CE4FDDE93B}"/>
              </a:ext>
            </a:extLst>
          </p:cNvPr>
          <p:cNvPicPr>
            <a:picLocks noChangeAspect="1"/>
          </p:cNvPicPr>
          <p:nvPr userDrawn="1"/>
        </p:nvPicPr>
        <p:blipFill>
          <a:blip r:embed="rId24"/>
          <a:stretch>
            <a:fillRect/>
          </a:stretch>
        </p:blipFill>
        <p:spPr>
          <a:xfrm>
            <a:off x="9813103" y="4515690"/>
            <a:ext cx="488950" cy="417830"/>
          </a:xfrm>
          <a:prstGeom prst="rect">
            <a:avLst/>
          </a:prstGeom>
        </p:spPr>
      </p:pic>
      <p:pic>
        <p:nvPicPr>
          <p:cNvPr id="49" name="Imagen 48">
            <a:extLst>
              <a:ext uri="{FF2B5EF4-FFF2-40B4-BE49-F238E27FC236}">
                <a16:creationId xmlns:a16="http://schemas.microsoft.com/office/drawing/2014/main" id="{EB0D2482-97CA-8348-86D3-89BF0EE0AAD2}"/>
              </a:ext>
            </a:extLst>
          </p:cNvPr>
          <p:cNvPicPr>
            <a:picLocks noChangeAspect="1"/>
          </p:cNvPicPr>
          <p:nvPr userDrawn="1"/>
        </p:nvPicPr>
        <p:blipFill>
          <a:blip r:embed="rId25"/>
          <a:stretch>
            <a:fillRect/>
          </a:stretch>
        </p:blipFill>
        <p:spPr>
          <a:xfrm>
            <a:off x="10705611" y="4635705"/>
            <a:ext cx="906780" cy="177800"/>
          </a:xfrm>
          <a:prstGeom prst="rect">
            <a:avLst/>
          </a:prstGeom>
        </p:spPr>
      </p:pic>
      <p:pic>
        <p:nvPicPr>
          <p:cNvPr id="50" name="Imagen 49">
            <a:extLst>
              <a:ext uri="{FF2B5EF4-FFF2-40B4-BE49-F238E27FC236}">
                <a16:creationId xmlns:a16="http://schemas.microsoft.com/office/drawing/2014/main" id="{CA061AC4-7CE2-DD48-94AC-0ED1FA966C41}"/>
              </a:ext>
            </a:extLst>
          </p:cNvPr>
          <p:cNvPicPr>
            <a:picLocks noChangeAspect="1"/>
          </p:cNvPicPr>
          <p:nvPr userDrawn="1"/>
        </p:nvPicPr>
        <p:blipFill>
          <a:blip r:embed="rId26"/>
          <a:stretch>
            <a:fillRect/>
          </a:stretch>
        </p:blipFill>
        <p:spPr>
          <a:xfrm>
            <a:off x="8343897" y="5527292"/>
            <a:ext cx="657860" cy="311150"/>
          </a:xfrm>
          <a:prstGeom prst="rect">
            <a:avLst/>
          </a:prstGeom>
        </p:spPr>
      </p:pic>
      <p:pic>
        <p:nvPicPr>
          <p:cNvPr id="51" name="Imagen 50">
            <a:extLst>
              <a:ext uri="{FF2B5EF4-FFF2-40B4-BE49-F238E27FC236}">
                <a16:creationId xmlns:a16="http://schemas.microsoft.com/office/drawing/2014/main" id="{9E80EBB0-6B73-774F-A3F7-92448257200C}"/>
              </a:ext>
            </a:extLst>
          </p:cNvPr>
          <p:cNvPicPr>
            <a:picLocks noChangeAspect="1"/>
          </p:cNvPicPr>
          <p:nvPr userDrawn="1"/>
        </p:nvPicPr>
        <p:blipFill>
          <a:blip r:embed="rId27"/>
          <a:stretch>
            <a:fillRect/>
          </a:stretch>
        </p:blipFill>
        <p:spPr>
          <a:xfrm>
            <a:off x="9799071" y="5464427"/>
            <a:ext cx="311150" cy="417830"/>
          </a:xfrm>
          <a:prstGeom prst="rect">
            <a:avLst/>
          </a:prstGeom>
        </p:spPr>
      </p:pic>
      <p:pic>
        <p:nvPicPr>
          <p:cNvPr id="3" name="Picture 2">
            <a:extLst>
              <a:ext uri="{FF2B5EF4-FFF2-40B4-BE49-F238E27FC236}">
                <a16:creationId xmlns:a16="http://schemas.microsoft.com/office/drawing/2014/main" id="{B8E68096-3AB9-4845-861B-080C60399541}"/>
              </a:ext>
            </a:extLst>
          </p:cNvPr>
          <p:cNvPicPr>
            <a:picLocks noChangeAspect="1"/>
          </p:cNvPicPr>
          <p:nvPr userDrawn="1"/>
        </p:nvPicPr>
        <p:blipFill>
          <a:blip r:embed="rId28"/>
          <a:stretch>
            <a:fillRect/>
          </a:stretch>
        </p:blipFill>
        <p:spPr>
          <a:xfrm>
            <a:off x="7109703" y="5464427"/>
            <a:ext cx="436880" cy="436880"/>
          </a:xfrm>
          <a:prstGeom prst="rect">
            <a:avLst/>
          </a:prstGeom>
        </p:spPr>
      </p:pic>
      <p:pic>
        <p:nvPicPr>
          <p:cNvPr id="2" name="Picture 1">
            <a:extLst>
              <a:ext uri="{FF2B5EF4-FFF2-40B4-BE49-F238E27FC236}">
                <a16:creationId xmlns:a16="http://schemas.microsoft.com/office/drawing/2014/main" id="{DD1AE44E-DB3D-8F45-B5D6-A8A3EA0B5976}"/>
              </a:ext>
            </a:extLst>
          </p:cNvPr>
          <p:cNvPicPr>
            <a:picLocks noChangeAspect="1"/>
          </p:cNvPicPr>
          <p:nvPr userDrawn="1"/>
        </p:nvPicPr>
        <p:blipFill>
          <a:blip r:embed="rId29"/>
          <a:stretch>
            <a:fillRect/>
          </a:stretch>
        </p:blipFill>
        <p:spPr>
          <a:xfrm>
            <a:off x="9444550" y="2791594"/>
            <a:ext cx="1050036" cy="151892"/>
          </a:xfrm>
          <a:prstGeom prst="rect">
            <a:avLst/>
          </a:prstGeom>
        </p:spPr>
      </p:pic>
    </p:spTree>
    <p:extLst>
      <p:ext uri="{BB962C8B-B14F-4D97-AF65-F5344CB8AC3E}">
        <p14:creationId xmlns:p14="http://schemas.microsoft.com/office/powerpoint/2010/main" val="3436187413"/>
      </p:ext>
    </p:extLst>
  </p:cSld>
  <p:clrMapOvr>
    <a:masterClrMapping/>
  </p:clrMapOvr>
  <p:extLst>
    <p:ext uri="{DCECCB84-F9BA-43D5-87BE-67443E8EF086}">
      <p15:sldGuideLst xmlns:p15="http://schemas.microsoft.com/office/powerpoint/2012/main">
        <p15:guide id="1" pos="4611">
          <p15:clr>
            <a:srgbClr val="FBAE40"/>
          </p15:clr>
        </p15:guide>
        <p15:guide id="2" pos="6267">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08 Services 1">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Our </a:t>
            </a:r>
            <a:r>
              <a:rPr lang="en-US" sz="5400" b="1" i="0">
                <a:solidFill>
                  <a:schemeClr val="accent1"/>
                </a:solidFill>
                <a:latin typeface="Montserrat" pitchFamily="2" charset="77"/>
              </a:rPr>
              <a:t>services</a:t>
            </a:r>
            <a:endParaRPr lang="es-ES" sz="5400" b="1" i="0">
              <a:solidFill>
                <a:schemeClr val="accent1"/>
              </a:solidFill>
              <a:latin typeface="Montserrat" pitchFamily="2" charset="77"/>
            </a:endParaRPr>
          </a:p>
        </p:txBody>
      </p:sp>
      <p:pic>
        <p:nvPicPr>
          <p:cNvPr id="5" name="Picture 4">
            <a:extLst>
              <a:ext uri="{FF2B5EF4-FFF2-40B4-BE49-F238E27FC236}">
                <a16:creationId xmlns:a16="http://schemas.microsoft.com/office/drawing/2014/main" id="{AF00EC7D-7EA8-FE44-ABBD-05CA01069644}"/>
              </a:ext>
            </a:extLst>
          </p:cNvPr>
          <p:cNvPicPr>
            <a:picLocks noChangeAspect="1"/>
          </p:cNvPicPr>
          <p:nvPr userDrawn="1"/>
        </p:nvPicPr>
        <p:blipFill>
          <a:blip r:embed="rId2"/>
          <a:stretch>
            <a:fillRect/>
          </a:stretch>
        </p:blipFill>
        <p:spPr>
          <a:xfrm>
            <a:off x="4907557" y="0"/>
            <a:ext cx="6858000" cy="6858000"/>
          </a:xfrm>
          <a:prstGeom prst="rect">
            <a:avLst/>
          </a:prstGeom>
        </p:spPr>
      </p:pic>
    </p:spTree>
    <p:extLst>
      <p:ext uri="{BB962C8B-B14F-4D97-AF65-F5344CB8AC3E}">
        <p14:creationId xmlns:p14="http://schemas.microsoft.com/office/powerpoint/2010/main" val="1992754151"/>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09 Services Info 1">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Our </a:t>
            </a:r>
            <a:r>
              <a:rPr lang="en-US" sz="5400" b="1" i="0">
                <a:solidFill>
                  <a:schemeClr val="accent1"/>
                </a:solidFill>
                <a:latin typeface="Montserrat" pitchFamily="2" charset="77"/>
              </a:rPr>
              <a:t>services</a:t>
            </a:r>
            <a:endParaRPr lang="es-ES" sz="5400" b="1" i="0">
              <a:solidFill>
                <a:schemeClr val="accent1"/>
              </a:solidFill>
              <a:latin typeface="Montserrat" pitchFamily="2" charset="77"/>
            </a:endParaRPr>
          </a:p>
        </p:txBody>
      </p:sp>
      <p:sp>
        <p:nvSpPr>
          <p:cNvPr id="25" name="TextBox 36">
            <a:extLst>
              <a:ext uri="{FF2B5EF4-FFF2-40B4-BE49-F238E27FC236}">
                <a16:creationId xmlns:a16="http://schemas.microsoft.com/office/drawing/2014/main" id="{BD547E1A-66ED-AB4A-AD1A-CCABEC52924E}"/>
              </a:ext>
            </a:extLst>
          </p:cNvPr>
          <p:cNvSpPr txBox="1"/>
          <p:nvPr userDrawn="1"/>
        </p:nvSpPr>
        <p:spPr>
          <a:xfrm>
            <a:off x="5940000" y="1008000"/>
            <a:ext cx="1698821"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Artificial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err="1">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Intelligence</a:t>
            </a:r>
            <a:endPar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endParaRPr>
          </a:p>
        </p:txBody>
      </p:sp>
      <p:sp>
        <p:nvSpPr>
          <p:cNvPr id="26" name="TextBox 44">
            <a:extLst>
              <a:ext uri="{FF2B5EF4-FFF2-40B4-BE49-F238E27FC236}">
                <a16:creationId xmlns:a16="http://schemas.microsoft.com/office/drawing/2014/main" id="{AF7F454B-AFA4-BC4D-BBA0-0DCAC271B05D}"/>
              </a:ext>
            </a:extLst>
          </p:cNvPr>
          <p:cNvSpPr txBox="1"/>
          <p:nvPr userDrawn="1"/>
        </p:nvSpPr>
        <p:spPr>
          <a:xfrm>
            <a:off x="4943475" y="1625826"/>
            <a:ext cx="3147580" cy="1400383"/>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GB" sz="1000" b="0" i="0" u="none" strike="noStrike" kern="1200" cap="none" spc="0" normalizeH="0" baseline="0" noProof="0">
                <a:ln>
                  <a:noFill/>
                </a:ln>
                <a:solidFill>
                  <a:prstClr val="black"/>
                </a:solidFill>
                <a:effectLst/>
                <a:uLnTx/>
                <a:uFillTx/>
                <a:latin typeface="Montserrat" pitchFamily="2" charset="77"/>
                <a:ea typeface="+mn-ea"/>
                <a:cs typeface="+mn-cs"/>
              </a:rPr>
              <a:t>We can </a:t>
            </a:r>
            <a:r>
              <a:rPr kumimoji="0" lang="en-GB" sz="1000" b="1" i="0" u="none" strike="noStrike" kern="1200" cap="none" spc="0" normalizeH="0" baseline="0" noProof="0">
                <a:ln>
                  <a:noFill/>
                </a:ln>
                <a:solidFill>
                  <a:prstClr val="black"/>
                </a:solidFill>
                <a:effectLst/>
                <a:uLnTx/>
                <a:uFillTx/>
                <a:latin typeface="Montserrat" pitchFamily="2" charset="77"/>
                <a:ea typeface="+mn-ea"/>
                <a:cs typeface="+mn-cs"/>
              </a:rPr>
              <a:t>improve decisions and processes </a:t>
            </a:r>
            <a:r>
              <a:rPr kumimoji="0" lang="en-GB" sz="1000" b="0" i="0" u="none" strike="noStrike" kern="1200" cap="none" spc="0" normalizeH="0" baseline="0" noProof="0">
                <a:ln>
                  <a:noFill/>
                </a:ln>
                <a:solidFill>
                  <a:prstClr val="black"/>
                </a:solidFill>
                <a:effectLst/>
                <a:uLnTx/>
                <a:uFillTx/>
                <a:latin typeface="Montserrat" pitchFamily="2" charset="77"/>
                <a:ea typeface="+mn-ea"/>
                <a:cs typeface="+mn-cs"/>
              </a:rPr>
              <a:t>using machine learning technologies, computer vision and text analysis. </a:t>
            </a:r>
          </a:p>
          <a:p>
            <a:pPr marL="0" marR="0" lvl="0" indent="0" algn="l" defTabSz="914400" rtl="0" eaLnBrk="1" fontAlgn="auto" latinLnBrk="0" hangingPunct="1">
              <a:lnSpc>
                <a:spcPts val="1200"/>
              </a:lnSpc>
              <a:spcBef>
                <a:spcPts val="0"/>
              </a:spcBef>
              <a:spcAft>
                <a:spcPts val="600"/>
              </a:spcAft>
              <a:buClrTx/>
              <a:buSzTx/>
              <a:buFontTx/>
              <a:buNone/>
              <a:tabLst/>
              <a:defRPr/>
            </a:pPr>
            <a:r>
              <a:rPr kumimoji="0" lang="en-GB" sz="1000" b="0" i="0" u="none" strike="noStrike" kern="1200" cap="none" spc="0" normalizeH="0" baseline="0" noProof="0">
                <a:ln>
                  <a:noFill/>
                </a:ln>
                <a:solidFill>
                  <a:prstClr val="black"/>
                </a:solidFill>
                <a:effectLst/>
                <a:uLnTx/>
                <a:uFillTx/>
                <a:latin typeface="Montserrat" pitchFamily="2" charset="77"/>
                <a:ea typeface="+mn-ea"/>
                <a:cs typeface="+mn-cs"/>
              </a:rPr>
              <a:t>Adopting Artificial Intelligence in our solutions to change the way our clients interact with the technology we develop thanks to </a:t>
            </a:r>
            <a:r>
              <a:rPr kumimoji="0" lang="en-GB" sz="1000" b="1" i="0" u="none" strike="noStrike" kern="1200" cap="none" spc="0" normalizeH="0" baseline="0" noProof="0">
                <a:ln>
                  <a:noFill/>
                </a:ln>
                <a:solidFill>
                  <a:prstClr val="black"/>
                </a:solidFill>
                <a:effectLst/>
                <a:uLnTx/>
                <a:uFillTx/>
                <a:latin typeface="Montserrat" pitchFamily="2" charset="77"/>
                <a:ea typeface="+mn-ea"/>
                <a:cs typeface="+mn-cs"/>
              </a:rPr>
              <a:t>intelligent agents and conversational interfaces.</a:t>
            </a:r>
          </a:p>
        </p:txBody>
      </p:sp>
      <p:pic>
        <p:nvPicPr>
          <p:cNvPr id="27" name="Imagen 26">
            <a:extLst>
              <a:ext uri="{FF2B5EF4-FFF2-40B4-BE49-F238E27FC236}">
                <a16:creationId xmlns:a16="http://schemas.microsoft.com/office/drawing/2014/main" id="{61C3BE7C-5145-3F40-95EA-5A7BC49E85DF}"/>
              </a:ext>
            </a:extLst>
          </p:cNvPr>
          <p:cNvPicPr>
            <a:picLocks noChangeAspect="1"/>
          </p:cNvPicPr>
          <p:nvPr userDrawn="1"/>
        </p:nvPicPr>
        <p:blipFill>
          <a:blip r:embed="rId2"/>
          <a:stretch>
            <a:fillRect/>
          </a:stretch>
        </p:blipFill>
        <p:spPr>
          <a:xfrm>
            <a:off x="5276656" y="1044441"/>
            <a:ext cx="436880" cy="467360"/>
          </a:xfrm>
          <a:prstGeom prst="rect">
            <a:avLst/>
          </a:prstGeom>
        </p:spPr>
      </p:pic>
      <p:pic>
        <p:nvPicPr>
          <p:cNvPr id="28" name="Picture 49">
            <a:extLst>
              <a:ext uri="{FF2B5EF4-FFF2-40B4-BE49-F238E27FC236}">
                <a16:creationId xmlns:a16="http://schemas.microsoft.com/office/drawing/2014/main" id="{8A402496-4027-2C44-AF8C-09089BE0DA2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275506" y="3263489"/>
            <a:ext cx="956061" cy="205414"/>
          </a:xfrm>
          <a:prstGeom prst="rect">
            <a:avLst/>
          </a:prstGeom>
        </p:spPr>
      </p:pic>
      <p:pic>
        <p:nvPicPr>
          <p:cNvPr id="29" name="Imagen 28">
            <a:extLst>
              <a:ext uri="{FF2B5EF4-FFF2-40B4-BE49-F238E27FC236}">
                <a16:creationId xmlns:a16="http://schemas.microsoft.com/office/drawing/2014/main" id="{70AB3EB4-DF41-324F-AE20-CA1B586EDB76}"/>
              </a:ext>
            </a:extLst>
          </p:cNvPr>
          <p:cNvPicPr>
            <a:picLocks noChangeAspect="1"/>
          </p:cNvPicPr>
          <p:nvPr userDrawn="1"/>
        </p:nvPicPr>
        <p:blipFill>
          <a:blip r:embed="rId4"/>
          <a:stretch>
            <a:fillRect/>
          </a:stretch>
        </p:blipFill>
        <p:spPr>
          <a:xfrm>
            <a:off x="6529918" y="3273832"/>
            <a:ext cx="824289" cy="174555"/>
          </a:xfrm>
          <a:prstGeom prst="rect">
            <a:avLst/>
          </a:prstGeom>
        </p:spPr>
      </p:pic>
      <p:sp>
        <p:nvSpPr>
          <p:cNvPr id="30" name="TextBox 37">
            <a:extLst>
              <a:ext uri="{FF2B5EF4-FFF2-40B4-BE49-F238E27FC236}">
                <a16:creationId xmlns:a16="http://schemas.microsoft.com/office/drawing/2014/main" id="{EC007034-7693-4C41-9D7F-27540C92474F}"/>
              </a:ext>
            </a:extLst>
          </p:cNvPr>
          <p:cNvSpPr txBox="1"/>
          <p:nvPr userDrawn="1"/>
        </p:nvSpPr>
        <p:spPr>
          <a:xfrm>
            <a:off x="9360000" y="1008000"/>
            <a:ext cx="2398067"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Modern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Data Platforms</a:t>
            </a:r>
          </a:p>
        </p:txBody>
      </p:sp>
      <p:sp>
        <p:nvSpPr>
          <p:cNvPr id="31" name="TextBox 46">
            <a:extLst>
              <a:ext uri="{FF2B5EF4-FFF2-40B4-BE49-F238E27FC236}">
                <a16:creationId xmlns:a16="http://schemas.microsoft.com/office/drawing/2014/main" id="{3D63004C-5668-714F-A08F-BBD1EC4A024A}"/>
              </a:ext>
            </a:extLst>
          </p:cNvPr>
          <p:cNvSpPr txBox="1"/>
          <p:nvPr userDrawn="1"/>
        </p:nvSpPr>
        <p:spPr>
          <a:xfrm>
            <a:off x="8480103" y="1657375"/>
            <a:ext cx="3156346" cy="1698222"/>
          </a:xfrm>
          <a:prstGeom prst="rect">
            <a:avLst/>
          </a:prstGeom>
          <a:noFill/>
        </p:spPr>
        <p:txBody>
          <a:bodyPr wrap="square" rtlCol="0">
            <a:spAutoFit/>
          </a:bodyPr>
          <a:lstStyle/>
          <a:p>
            <a:pPr>
              <a:lnSpc>
                <a:spcPts val="1200"/>
              </a:lnSpc>
              <a:spcAft>
                <a:spcPts val="600"/>
              </a:spcAft>
            </a:pPr>
            <a:r>
              <a:rPr lang="en-GB" sz="1000" b="0" i="0" kern="1200">
                <a:solidFill>
                  <a:schemeClr val="tx1"/>
                </a:solidFill>
                <a:effectLst/>
                <a:latin typeface="Montserrat" panose="020B0604020202020204" charset="0"/>
                <a:ea typeface="+mn-ea"/>
                <a:cs typeface="+mn-cs"/>
              </a:rPr>
              <a:t>We create </a:t>
            </a:r>
            <a:r>
              <a:rPr lang="en-GB" sz="1000" b="1" i="0" kern="1200">
                <a:solidFill>
                  <a:schemeClr val="tx1"/>
                </a:solidFill>
                <a:effectLst/>
                <a:latin typeface="Montserrat" panose="020B0604020202020204" charset="0"/>
                <a:ea typeface="+mn-ea"/>
                <a:cs typeface="+mn-cs"/>
              </a:rPr>
              <a:t>could-based data</a:t>
            </a:r>
            <a:r>
              <a:rPr lang="en-GB" sz="1000" b="0" i="0" kern="1200">
                <a:solidFill>
                  <a:schemeClr val="tx1"/>
                </a:solidFill>
                <a:effectLst/>
                <a:latin typeface="Montserrat" panose="020B0604020202020204" charset="0"/>
                <a:ea typeface="+mn-ea"/>
                <a:cs typeface="+mn-cs"/>
              </a:rPr>
              <a:t> platforms that allow our clients to face the challenges of large data scenarios. We have </a:t>
            </a:r>
            <a:r>
              <a:rPr lang="en-GB" sz="1000" b="1" i="0" kern="1200">
                <a:solidFill>
                  <a:schemeClr val="tx1"/>
                </a:solidFill>
                <a:effectLst/>
                <a:latin typeface="Montserrat" panose="020B0604020202020204" charset="0"/>
                <a:ea typeface="+mn-ea"/>
                <a:cs typeface="+mn-cs"/>
              </a:rPr>
              <a:t>our own solution</a:t>
            </a:r>
            <a:r>
              <a:rPr lang="en-GB" sz="1000" b="0" i="0" kern="1200">
                <a:solidFill>
                  <a:schemeClr val="tx1"/>
                </a:solidFill>
                <a:effectLst/>
                <a:latin typeface="Montserrat" panose="020B0604020202020204" charset="0"/>
                <a:ea typeface="+mn-ea"/>
                <a:cs typeface="+mn-cs"/>
              </a:rPr>
              <a:t> for data collection, cataloguing, governance and management of </a:t>
            </a:r>
            <a:r>
              <a:rPr lang="en-GB" sz="1000" b="1" i="0" kern="1200">
                <a:solidFill>
                  <a:schemeClr val="tx1"/>
                </a:solidFill>
                <a:effectLst/>
                <a:latin typeface="Montserrat" panose="020B0604020202020204" charset="0"/>
                <a:ea typeface="+mn-ea"/>
                <a:cs typeface="+mn-cs"/>
              </a:rPr>
              <a:t>data assets under a unified Data Lake on Azure.</a:t>
            </a:r>
          </a:p>
          <a:p>
            <a:pPr>
              <a:lnSpc>
                <a:spcPts val="1200"/>
              </a:lnSpc>
              <a:spcAft>
                <a:spcPts val="600"/>
              </a:spcAft>
            </a:pPr>
            <a:r>
              <a:rPr lang="en-GB" sz="1000" b="0" i="0" kern="1200">
                <a:solidFill>
                  <a:schemeClr val="tx1"/>
                </a:solidFill>
                <a:effectLst/>
                <a:latin typeface="Montserrat" panose="020B0604020202020204" charset="0"/>
                <a:ea typeface="+mn-ea"/>
                <a:cs typeface="+mn-cs"/>
              </a:rPr>
              <a:t>This solution is </a:t>
            </a:r>
            <a:r>
              <a:rPr lang="en-GB" sz="1000" b="1" i="0" kern="1200">
                <a:solidFill>
                  <a:schemeClr val="tx1"/>
                </a:solidFill>
                <a:effectLst/>
                <a:latin typeface="Montserrat" panose="020B0604020202020204" charset="0"/>
                <a:ea typeface="+mn-ea"/>
                <a:cs typeface="+mn-cs"/>
              </a:rPr>
              <a:t>currently implemented in several international clients</a:t>
            </a:r>
            <a:r>
              <a:rPr lang="en-GB" sz="1000" b="0" i="0" kern="1200">
                <a:solidFill>
                  <a:schemeClr val="tx1"/>
                </a:solidFill>
                <a:effectLst/>
                <a:latin typeface="Montserrat" panose="020B0604020202020204" charset="0"/>
                <a:ea typeface="+mn-ea"/>
                <a:cs typeface="+mn-cs"/>
              </a:rPr>
              <a:t>, allowing them to manage a lake of business data to sever a variety of business use cases.</a:t>
            </a:r>
          </a:p>
        </p:txBody>
      </p:sp>
      <p:pic>
        <p:nvPicPr>
          <p:cNvPr id="32" name="Picture 51">
            <a:extLst>
              <a:ext uri="{FF2B5EF4-FFF2-40B4-BE49-F238E27FC236}">
                <a16:creationId xmlns:a16="http://schemas.microsoft.com/office/drawing/2014/main" id="{DB61F1B7-7FA5-0345-A1F7-5C1B2AC9C0E4}"/>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8453688" y="3472121"/>
            <a:ext cx="1003935" cy="440323"/>
          </a:xfrm>
          <a:prstGeom prst="rect">
            <a:avLst/>
          </a:prstGeom>
        </p:spPr>
      </p:pic>
      <p:pic>
        <p:nvPicPr>
          <p:cNvPr id="33" name="Picture 52">
            <a:extLst>
              <a:ext uri="{FF2B5EF4-FFF2-40B4-BE49-F238E27FC236}">
                <a16:creationId xmlns:a16="http://schemas.microsoft.com/office/drawing/2014/main" id="{A0E95C9C-DB23-5F49-BCDC-53D252A73E8B}"/>
              </a:ext>
            </a:extLst>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9591596" y="3470024"/>
            <a:ext cx="829791" cy="373406"/>
          </a:xfrm>
          <a:prstGeom prst="rect">
            <a:avLst/>
          </a:prstGeom>
        </p:spPr>
      </p:pic>
      <p:pic>
        <p:nvPicPr>
          <p:cNvPr id="34" name="Imagen 7">
            <a:extLst>
              <a:ext uri="{FF2B5EF4-FFF2-40B4-BE49-F238E27FC236}">
                <a16:creationId xmlns:a16="http://schemas.microsoft.com/office/drawing/2014/main" id="{51532721-A0A5-F448-8A24-744200A40893}"/>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10611879" y="3488094"/>
            <a:ext cx="796752" cy="391338"/>
          </a:xfrm>
          <a:prstGeom prst="rect">
            <a:avLst/>
          </a:prstGeom>
        </p:spPr>
      </p:pic>
      <p:pic>
        <p:nvPicPr>
          <p:cNvPr id="35" name="Imagen 34">
            <a:extLst>
              <a:ext uri="{FF2B5EF4-FFF2-40B4-BE49-F238E27FC236}">
                <a16:creationId xmlns:a16="http://schemas.microsoft.com/office/drawing/2014/main" id="{02EA8273-5863-A248-A4DB-76998B1418D3}"/>
              </a:ext>
            </a:extLst>
          </p:cNvPr>
          <p:cNvPicPr>
            <a:picLocks noChangeAspect="1"/>
          </p:cNvPicPr>
          <p:nvPr userDrawn="1"/>
        </p:nvPicPr>
        <p:blipFill>
          <a:blip r:embed="rId8"/>
          <a:stretch>
            <a:fillRect/>
          </a:stretch>
        </p:blipFill>
        <p:spPr>
          <a:xfrm>
            <a:off x="8714879" y="1035408"/>
            <a:ext cx="579120" cy="548640"/>
          </a:xfrm>
          <a:prstGeom prst="rect">
            <a:avLst/>
          </a:prstGeom>
        </p:spPr>
      </p:pic>
      <p:sp>
        <p:nvSpPr>
          <p:cNvPr id="36" name="TextBox 43">
            <a:extLst>
              <a:ext uri="{FF2B5EF4-FFF2-40B4-BE49-F238E27FC236}">
                <a16:creationId xmlns:a16="http://schemas.microsoft.com/office/drawing/2014/main" id="{7F764D85-1B6B-A84D-99E8-08484D30AA4A}"/>
              </a:ext>
            </a:extLst>
          </p:cNvPr>
          <p:cNvSpPr txBox="1"/>
          <p:nvPr userDrawn="1"/>
        </p:nvSpPr>
        <p:spPr>
          <a:xfrm>
            <a:off x="5940000" y="4140000"/>
            <a:ext cx="1911075" cy="325089"/>
          </a:xfrm>
          <a:prstGeom prst="rect">
            <a:avLst/>
          </a:prstGeom>
          <a:noFill/>
        </p:spPr>
        <p:txBody>
          <a:bodyPr wrap="square" rtlCol="0">
            <a:spAutoFit/>
          </a:bodyPr>
          <a:lstStyle/>
          <a:p>
            <a:pPr marL="0" marR="0" lvl="0" indent="0" algn="l" defTabSz="914400" rtl="0" eaLnBrk="1" fontAlgn="auto" latinLnBrk="0" hangingPunct="1">
              <a:lnSpc>
                <a:spcPts val="1800"/>
              </a:lnSpc>
              <a:spcBef>
                <a:spcPts val="0"/>
              </a:spcBef>
              <a:spcAft>
                <a:spcPts val="600"/>
              </a:spcAft>
              <a:buClrTx/>
              <a:buSzTx/>
              <a:buFontTx/>
              <a:buNone/>
              <a:tabLst/>
              <a:defRPr/>
            </a:pPr>
            <a:r>
              <a:rPr kumimoji="0" lang="es-ES" sz="1600" b="0" i="0" u="none" strike="noStrike" kern="1200" cap="none" spc="0" normalizeH="0" baseline="0" noProof="0" err="1">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DevOps</a:t>
            </a:r>
            <a:endPar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endParaRPr>
          </a:p>
        </p:txBody>
      </p:sp>
      <p:sp>
        <p:nvSpPr>
          <p:cNvPr id="37" name="TextBox 48">
            <a:extLst>
              <a:ext uri="{FF2B5EF4-FFF2-40B4-BE49-F238E27FC236}">
                <a16:creationId xmlns:a16="http://schemas.microsoft.com/office/drawing/2014/main" id="{12402616-180D-CC43-94E3-C35EC2F9C91C}"/>
              </a:ext>
            </a:extLst>
          </p:cNvPr>
          <p:cNvSpPr txBox="1"/>
          <p:nvPr userDrawn="1"/>
        </p:nvSpPr>
        <p:spPr>
          <a:xfrm>
            <a:off x="4943476" y="4626036"/>
            <a:ext cx="3076574" cy="1015663"/>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We are </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experts in DevOps</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the software development methodology that focuses on </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communication, collaboration and integration</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between software developers and professionals in systems in information technology. </a:t>
            </a:r>
            <a:endParaRPr kumimoji="0" lang="es-ES" sz="1000" b="0" i="0" u="none" strike="noStrike" kern="1200" cap="none" spc="0" normalizeH="0" baseline="0" noProof="0">
              <a:ln>
                <a:noFill/>
              </a:ln>
              <a:solidFill>
                <a:prstClr val="black"/>
              </a:solidFill>
              <a:effectLst/>
              <a:uLnTx/>
              <a:uFillTx/>
              <a:latin typeface="Montserrat" pitchFamily="2" charset="77"/>
              <a:ea typeface="+mn-ea"/>
              <a:cs typeface="+mn-cs"/>
            </a:endParaRPr>
          </a:p>
        </p:txBody>
      </p:sp>
      <p:pic>
        <p:nvPicPr>
          <p:cNvPr id="38" name="Picture 57">
            <a:extLst>
              <a:ext uri="{FF2B5EF4-FFF2-40B4-BE49-F238E27FC236}">
                <a16:creationId xmlns:a16="http://schemas.microsoft.com/office/drawing/2014/main" id="{143FF953-FF00-8944-A9E7-AEAE56331E5B}"/>
              </a:ext>
            </a:extLst>
          </p:cNvPr>
          <p:cNvPicPr>
            <a:picLocks noChangeAspect="1"/>
          </p:cNvPicPr>
          <p:nvPr userDrawn="1"/>
        </p:nvPicPr>
        <p:blipFill>
          <a:blip r:embed="rId9" cstate="screen">
            <a:extLst>
              <a:ext uri="{28A0092B-C50C-407E-A947-70E740481C1C}">
                <a14:useLocalDpi xmlns:a14="http://schemas.microsoft.com/office/drawing/2010/main"/>
              </a:ext>
            </a:extLst>
          </a:blip>
          <a:stretch>
            <a:fillRect/>
          </a:stretch>
        </p:blipFill>
        <p:spPr>
          <a:xfrm>
            <a:off x="5352812" y="5815894"/>
            <a:ext cx="680195" cy="334784"/>
          </a:xfrm>
          <a:prstGeom prst="rect">
            <a:avLst/>
          </a:prstGeom>
        </p:spPr>
      </p:pic>
      <p:pic>
        <p:nvPicPr>
          <p:cNvPr id="39" name="Picture 58">
            <a:extLst>
              <a:ext uri="{FF2B5EF4-FFF2-40B4-BE49-F238E27FC236}">
                <a16:creationId xmlns:a16="http://schemas.microsoft.com/office/drawing/2014/main" id="{23A586AB-E70B-264D-8C79-9344B8DF0C62}"/>
              </a:ext>
            </a:extLst>
          </p:cNvPr>
          <p:cNvPicPr>
            <a:picLocks noChangeAspect="1"/>
          </p:cNvPicPr>
          <p:nvPr userDrawn="1"/>
        </p:nvPicPr>
        <p:blipFill>
          <a:blip r:embed="rId10" cstate="screen">
            <a:extLst>
              <a:ext uri="{28A0092B-C50C-407E-A947-70E740481C1C}">
                <a14:useLocalDpi xmlns:a14="http://schemas.microsoft.com/office/drawing/2010/main"/>
              </a:ext>
            </a:extLst>
          </a:blip>
          <a:stretch>
            <a:fillRect/>
          </a:stretch>
        </p:blipFill>
        <p:spPr>
          <a:xfrm>
            <a:off x="6470711" y="5893964"/>
            <a:ext cx="837123" cy="157206"/>
          </a:xfrm>
          <a:prstGeom prst="rect">
            <a:avLst/>
          </a:prstGeom>
        </p:spPr>
      </p:pic>
      <p:pic>
        <p:nvPicPr>
          <p:cNvPr id="56" name="Imagen 55">
            <a:extLst>
              <a:ext uri="{FF2B5EF4-FFF2-40B4-BE49-F238E27FC236}">
                <a16:creationId xmlns:a16="http://schemas.microsoft.com/office/drawing/2014/main" id="{3CF5F53C-A2C2-B646-8D69-A05DAADD0C0D}"/>
              </a:ext>
            </a:extLst>
          </p:cNvPr>
          <p:cNvPicPr>
            <a:picLocks noChangeAspect="1"/>
          </p:cNvPicPr>
          <p:nvPr userDrawn="1"/>
        </p:nvPicPr>
        <p:blipFill>
          <a:blip r:embed="rId11"/>
          <a:stretch>
            <a:fillRect/>
          </a:stretch>
        </p:blipFill>
        <p:spPr>
          <a:xfrm>
            <a:off x="5256257" y="4013254"/>
            <a:ext cx="457200" cy="487680"/>
          </a:xfrm>
          <a:prstGeom prst="rect">
            <a:avLst/>
          </a:prstGeom>
        </p:spPr>
      </p:pic>
      <p:sp>
        <p:nvSpPr>
          <p:cNvPr id="57" name="TextBox 41">
            <a:extLst>
              <a:ext uri="{FF2B5EF4-FFF2-40B4-BE49-F238E27FC236}">
                <a16:creationId xmlns:a16="http://schemas.microsoft.com/office/drawing/2014/main" id="{0288821C-3D78-3A42-A38A-802B4B7265DE}"/>
              </a:ext>
            </a:extLst>
          </p:cNvPr>
          <p:cNvSpPr txBox="1"/>
          <p:nvPr userDrawn="1"/>
        </p:nvSpPr>
        <p:spPr>
          <a:xfrm>
            <a:off x="9457623" y="4419814"/>
            <a:ext cx="1704017"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UX/UI Design</a:t>
            </a:r>
          </a:p>
        </p:txBody>
      </p:sp>
      <p:sp>
        <p:nvSpPr>
          <p:cNvPr id="58" name="TextBox 45">
            <a:extLst>
              <a:ext uri="{FF2B5EF4-FFF2-40B4-BE49-F238E27FC236}">
                <a16:creationId xmlns:a16="http://schemas.microsoft.com/office/drawing/2014/main" id="{B10812B2-4624-6E44-A434-84A43DF1CA28}"/>
              </a:ext>
            </a:extLst>
          </p:cNvPr>
          <p:cNvSpPr txBox="1"/>
          <p:nvPr userDrawn="1"/>
        </p:nvSpPr>
        <p:spPr>
          <a:xfrm>
            <a:off x="8480102" y="4908746"/>
            <a:ext cx="3076573" cy="861774"/>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Simple and elegant digital experiences for all devices.</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We investigate user behavior, analyze their response and look for experiences that improve usability and conversion.</a:t>
            </a:r>
            <a:endParaRPr kumimoji="0" lang="en" sz="1000" b="0" i="0" u="none" strike="noStrike" kern="1200" cap="none" spc="0" normalizeH="0" baseline="0" noProof="0">
              <a:ln>
                <a:noFill/>
              </a:ln>
              <a:solidFill>
                <a:prstClr val="black"/>
              </a:solidFill>
              <a:effectLst/>
              <a:uLnTx/>
              <a:uFillTx/>
              <a:latin typeface="Montserrat" pitchFamily="2" charset="77"/>
              <a:ea typeface="+mn-ea"/>
              <a:cs typeface="+mn-cs"/>
            </a:endParaRPr>
          </a:p>
        </p:txBody>
      </p:sp>
      <p:pic>
        <p:nvPicPr>
          <p:cNvPr id="59" name="Picture 55">
            <a:extLst>
              <a:ext uri="{FF2B5EF4-FFF2-40B4-BE49-F238E27FC236}">
                <a16:creationId xmlns:a16="http://schemas.microsoft.com/office/drawing/2014/main" id="{760E3CF5-AC99-8849-B676-8ECFFA5AEE0D}"/>
              </a:ext>
            </a:extLst>
          </p:cNvPr>
          <p:cNvPicPr>
            <a:picLocks noChangeAspect="1"/>
          </p:cNvPicPr>
          <p:nvPr userDrawn="1"/>
        </p:nvPicPr>
        <p:blipFill>
          <a:blip r:embed="rId12" cstate="screen">
            <a:extLst>
              <a:ext uri="{28A0092B-C50C-407E-A947-70E740481C1C}">
                <a14:useLocalDpi xmlns:a14="http://schemas.microsoft.com/office/drawing/2010/main"/>
              </a:ext>
            </a:extLst>
          </a:blip>
          <a:stretch>
            <a:fillRect/>
          </a:stretch>
        </p:blipFill>
        <p:spPr>
          <a:xfrm>
            <a:off x="8867601" y="5775956"/>
            <a:ext cx="934487" cy="395698"/>
          </a:xfrm>
          <a:prstGeom prst="rect">
            <a:avLst/>
          </a:prstGeom>
        </p:spPr>
      </p:pic>
      <p:pic>
        <p:nvPicPr>
          <p:cNvPr id="60" name="Picture 56">
            <a:extLst>
              <a:ext uri="{FF2B5EF4-FFF2-40B4-BE49-F238E27FC236}">
                <a16:creationId xmlns:a16="http://schemas.microsoft.com/office/drawing/2014/main" id="{6389DC74-E8ED-EB43-B099-9D0533180389}"/>
              </a:ext>
            </a:extLst>
          </p:cNvPr>
          <p:cNvPicPr>
            <a:picLocks noChangeAspect="1"/>
          </p:cNvPicPr>
          <p:nvPr userDrawn="1"/>
        </p:nvPicPr>
        <p:blipFill>
          <a:blip r:embed="rId13" cstate="screen">
            <a:extLst>
              <a:ext uri="{28A0092B-C50C-407E-A947-70E740481C1C}">
                <a14:useLocalDpi xmlns:a14="http://schemas.microsoft.com/office/drawing/2010/main"/>
              </a:ext>
            </a:extLst>
          </a:blip>
          <a:stretch>
            <a:fillRect/>
          </a:stretch>
        </p:blipFill>
        <p:spPr>
          <a:xfrm>
            <a:off x="10131510" y="5870126"/>
            <a:ext cx="596200" cy="250591"/>
          </a:xfrm>
          <a:prstGeom prst="rect">
            <a:avLst/>
          </a:prstGeom>
        </p:spPr>
      </p:pic>
      <p:pic>
        <p:nvPicPr>
          <p:cNvPr id="61" name="Imagen 60">
            <a:extLst>
              <a:ext uri="{FF2B5EF4-FFF2-40B4-BE49-F238E27FC236}">
                <a16:creationId xmlns:a16="http://schemas.microsoft.com/office/drawing/2014/main" id="{C09FB107-0890-C242-A28F-1CFFAAB3EC59}"/>
              </a:ext>
            </a:extLst>
          </p:cNvPr>
          <p:cNvPicPr>
            <a:picLocks noChangeAspect="1"/>
          </p:cNvPicPr>
          <p:nvPr userDrawn="1"/>
        </p:nvPicPr>
        <p:blipFill>
          <a:blip r:embed="rId14"/>
          <a:stretch>
            <a:fillRect/>
          </a:stretch>
        </p:blipFill>
        <p:spPr>
          <a:xfrm>
            <a:off x="8826505" y="4308133"/>
            <a:ext cx="508000" cy="518160"/>
          </a:xfrm>
          <a:prstGeom prst="rect">
            <a:avLst/>
          </a:prstGeom>
        </p:spPr>
      </p:pic>
    </p:spTree>
    <p:extLst>
      <p:ext uri="{BB962C8B-B14F-4D97-AF65-F5344CB8AC3E}">
        <p14:creationId xmlns:p14="http://schemas.microsoft.com/office/powerpoint/2010/main" val="1993354681"/>
      </p:ext>
    </p:extLst>
  </p:cSld>
  <p:clrMapOvr>
    <a:masterClrMapping/>
  </p:clrMapOvr>
  <p:extLst>
    <p:ext uri="{DCECCB84-F9BA-43D5-87BE-67443E8EF086}">
      <p15:sldGuideLst xmlns:p15="http://schemas.microsoft.com/office/powerpoint/2012/main">
        <p15:guide id="1" pos="3114">
          <p15:clr>
            <a:srgbClr val="FBAE40"/>
          </p15:clr>
        </p15:guide>
        <p15:guide id="2" pos="5337">
          <p15:clr>
            <a:srgbClr val="FBAE40"/>
          </p15:clr>
        </p15:guide>
        <p15:guide id="3" pos="3840">
          <p15:clr>
            <a:srgbClr val="FBAE40"/>
          </p15:clr>
        </p15:guide>
        <p15:guide id="4" orient="horz" pos="618">
          <p15:clr>
            <a:srgbClr val="FBAE4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10 Services Info 2">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Our </a:t>
            </a:r>
            <a:r>
              <a:rPr lang="en-US" sz="5400" b="1" i="0">
                <a:solidFill>
                  <a:schemeClr val="accent1"/>
                </a:solidFill>
                <a:latin typeface="Montserrat" pitchFamily="2" charset="77"/>
              </a:rPr>
              <a:t>services</a:t>
            </a:r>
            <a:endParaRPr lang="es-ES" sz="5400" b="1" i="0">
              <a:solidFill>
                <a:schemeClr val="accent1"/>
              </a:solidFill>
              <a:latin typeface="Montserrat" pitchFamily="2" charset="77"/>
            </a:endParaRPr>
          </a:p>
        </p:txBody>
      </p:sp>
      <p:sp>
        <p:nvSpPr>
          <p:cNvPr id="40" name="TextBox 40">
            <a:extLst>
              <a:ext uri="{FF2B5EF4-FFF2-40B4-BE49-F238E27FC236}">
                <a16:creationId xmlns:a16="http://schemas.microsoft.com/office/drawing/2014/main" id="{1AD24C24-56E7-D542-9776-F5DE9A4D41D8}"/>
              </a:ext>
            </a:extLst>
          </p:cNvPr>
          <p:cNvSpPr txBox="1"/>
          <p:nvPr userDrawn="1"/>
        </p:nvSpPr>
        <p:spPr>
          <a:xfrm>
            <a:off x="5940000" y="1059370"/>
            <a:ext cx="2259670" cy="323165"/>
          </a:xfrm>
          <a:prstGeom prst="rect">
            <a:avLst/>
          </a:prstGeom>
          <a:noFill/>
        </p:spPr>
        <p:txBody>
          <a:bodyPr wrap="square" rtlCol="0">
            <a:spAutoFit/>
          </a:bodyPr>
          <a:lstStyle/>
          <a:p>
            <a:pPr marL="0" marR="0" lvl="0" indent="0" algn="l" defTabSz="914400" rtl="0" eaLnBrk="1" fontAlgn="auto" latinLnBrk="0" hangingPunct="1">
              <a:lnSpc>
                <a:spcPts val="1800"/>
              </a:lnSpc>
              <a:spcBef>
                <a:spcPts val="0"/>
              </a:spcBef>
              <a:spcAft>
                <a:spcPts val="60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Cloud Computing</a:t>
            </a:r>
          </a:p>
        </p:txBody>
      </p:sp>
      <p:sp>
        <p:nvSpPr>
          <p:cNvPr id="41" name="TextBox 47">
            <a:extLst>
              <a:ext uri="{FF2B5EF4-FFF2-40B4-BE49-F238E27FC236}">
                <a16:creationId xmlns:a16="http://schemas.microsoft.com/office/drawing/2014/main" id="{65430F17-9AFD-6944-AB24-350B21318B7B}"/>
              </a:ext>
            </a:extLst>
          </p:cNvPr>
          <p:cNvSpPr txBox="1"/>
          <p:nvPr userDrawn="1"/>
        </p:nvSpPr>
        <p:spPr>
          <a:xfrm>
            <a:off x="4955814" y="1524421"/>
            <a:ext cx="3220468" cy="707886"/>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Extensive experience in </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helping our clients to migrate their </a:t>
            </a:r>
            <a:r>
              <a:rPr kumimoji="0" lang="en-US" sz="1000" b="1" i="0" u="none" strike="noStrike" kern="1200" cap="none" spc="0" normalizeH="0" baseline="0" noProof="0" err="1">
                <a:ln>
                  <a:noFill/>
                </a:ln>
                <a:solidFill>
                  <a:prstClr val="black"/>
                </a:solidFill>
                <a:effectLst/>
                <a:uLnTx/>
                <a:uFillTx/>
                <a:latin typeface="Montserrat" pitchFamily="2" charset="77"/>
                <a:ea typeface="+mn-ea"/>
                <a:cs typeface="+mn-cs"/>
              </a:rPr>
              <a:t>OnPremise</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 infrastructure to the Cloud</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taking advantage of the new possibilities that this technology offers.</a:t>
            </a:r>
            <a:endParaRPr kumimoji="0" lang="es-ES" sz="1000" b="0" i="0" u="none" strike="noStrike" kern="1200" cap="none" spc="0" normalizeH="0" baseline="0" noProof="0">
              <a:ln>
                <a:noFill/>
              </a:ln>
              <a:solidFill>
                <a:prstClr val="black"/>
              </a:solidFill>
              <a:effectLst/>
              <a:uLnTx/>
              <a:uFillTx/>
              <a:latin typeface="Montserrat" pitchFamily="2" charset="77"/>
              <a:ea typeface="+mn-ea"/>
              <a:cs typeface="+mn-cs"/>
            </a:endParaRPr>
          </a:p>
        </p:txBody>
      </p:sp>
      <p:pic>
        <p:nvPicPr>
          <p:cNvPr id="42" name="Graphic 65">
            <a:extLst>
              <a:ext uri="{FF2B5EF4-FFF2-40B4-BE49-F238E27FC236}">
                <a16:creationId xmlns:a16="http://schemas.microsoft.com/office/drawing/2014/main" id="{C248F153-5B8B-3F46-A841-0DA193B95383}"/>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6095269" y="2374193"/>
            <a:ext cx="412571" cy="377952"/>
          </a:xfrm>
          <a:prstGeom prst="rect">
            <a:avLst/>
          </a:prstGeom>
        </p:spPr>
      </p:pic>
      <p:pic>
        <p:nvPicPr>
          <p:cNvPr id="44" name="Imagen 43">
            <a:extLst>
              <a:ext uri="{FF2B5EF4-FFF2-40B4-BE49-F238E27FC236}">
                <a16:creationId xmlns:a16="http://schemas.microsoft.com/office/drawing/2014/main" id="{78CC8124-A9A2-E84F-BE40-982B2D1A682C}"/>
              </a:ext>
            </a:extLst>
          </p:cNvPr>
          <p:cNvPicPr>
            <a:picLocks noChangeAspect="1"/>
          </p:cNvPicPr>
          <p:nvPr userDrawn="1"/>
        </p:nvPicPr>
        <p:blipFill>
          <a:blip r:embed="rId4"/>
          <a:stretch>
            <a:fillRect/>
          </a:stretch>
        </p:blipFill>
        <p:spPr>
          <a:xfrm>
            <a:off x="5219812" y="1025134"/>
            <a:ext cx="558800" cy="355600"/>
          </a:xfrm>
          <a:prstGeom prst="rect">
            <a:avLst/>
          </a:prstGeom>
        </p:spPr>
      </p:pic>
      <p:sp>
        <p:nvSpPr>
          <p:cNvPr id="45" name="TextBox 31">
            <a:extLst>
              <a:ext uri="{FF2B5EF4-FFF2-40B4-BE49-F238E27FC236}">
                <a16:creationId xmlns:a16="http://schemas.microsoft.com/office/drawing/2014/main" id="{DC94891E-CBCC-4D4B-A830-A4F3C4621A5D}"/>
              </a:ext>
            </a:extLst>
          </p:cNvPr>
          <p:cNvSpPr txBox="1"/>
          <p:nvPr userDrawn="1"/>
        </p:nvSpPr>
        <p:spPr>
          <a:xfrm>
            <a:off x="9360000" y="1049096"/>
            <a:ext cx="1723617"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Blockchain</a:t>
            </a:r>
          </a:p>
        </p:txBody>
      </p:sp>
      <p:sp>
        <p:nvSpPr>
          <p:cNvPr id="46" name="TextBox 34">
            <a:extLst>
              <a:ext uri="{FF2B5EF4-FFF2-40B4-BE49-F238E27FC236}">
                <a16:creationId xmlns:a16="http://schemas.microsoft.com/office/drawing/2014/main" id="{DD15065F-77C8-FE44-8091-C8C79CCCBE12}"/>
              </a:ext>
            </a:extLst>
          </p:cNvPr>
          <p:cNvSpPr txBox="1"/>
          <p:nvPr userDrawn="1"/>
        </p:nvSpPr>
        <p:spPr>
          <a:xfrm>
            <a:off x="8472486" y="1527727"/>
            <a:ext cx="3323273" cy="1169551"/>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We help companies become more competitive thanks to blockchain technology, developing innovative projects that </a:t>
            </a:r>
            <a:r>
              <a:rPr kumimoji="0" lang="en-US" sz="1000" b="1"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guarantee the traceability, security and integrity of processes</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automating them through smart contracts to guarantee trust between organizations.</a:t>
            </a:r>
            <a:endParaRPr kumimoji="0" lang="es-E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endParaRPr>
          </a:p>
        </p:txBody>
      </p:sp>
      <p:pic>
        <p:nvPicPr>
          <p:cNvPr id="47" name="Picture 75">
            <a:extLst>
              <a:ext uri="{FF2B5EF4-FFF2-40B4-BE49-F238E27FC236}">
                <a16:creationId xmlns:a16="http://schemas.microsoft.com/office/drawing/2014/main" id="{5C3E354B-8C8A-E948-B06D-FDE80644942E}"/>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9539776" y="2663602"/>
            <a:ext cx="718461" cy="353618"/>
          </a:xfrm>
          <a:prstGeom prst="rect">
            <a:avLst/>
          </a:prstGeom>
        </p:spPr>
      </p:pic>
      <p:pic>
        <p:nvPicPr>
          <p:cNvPr id="48" name="Imagen 47">
            <a:extLst>
              <a:ext uri="{FF2B5EF4-FFF2-40B4-BE49-F238E27FC236}">
                <a16:creationId xmlns:a16="http://schemas.microsoft.com/office/drawing/2014/main" id="{C81324AE-5A7D-944B-993D-0ACDD6D3F569}"/>
              </a:ext>
            </a:extLst>
          </p:cNvPr>
          <p:cNvPicPr>
            <a:picLocks noChangeAspect="1"/>
          </p:cNvPicPr>
          <p:nvPr userDrawn="1"/>
        </p:nvPicPr>
        <p:blipFill>
          <a:blip r:embed="rId6"/>
          <a:stretch>
            <a:fillRect/>
          </a:stretch>
        </p:blipFill>
        <p:spPr>
          <a:xfrm>
            <a:off x="8699743" y="977096"/>
            <a:ext cx="508000" cy="457200"/>
          </a:xfrm>
          <a:prstGeom prst="rect">
            <a:avLst/>
          </a:prstGeom>
        </p:spPr>
      </p:pic>
      <p:sp>
        <p:nvSpPr>
          <p:cNvPr id="49" name="TextBox 35">
            <a:extLst>
              <a:ext uri="{FF2B5EF4-FFF2-40B4-BE49-F238E27FC236}">
                <a16:creationId xmlns:a16="http://schemas.microsoft.com/office/drawing/2014/main" id="{6DAD51B2-6392-1648-800B-1AE7E4E7C7C2}"/>
              </a:ext>
            </a:extLst>
          </p:cNvPr>
          <p:cNvSpPr txBox="1"/>
          <p:nvPr userDrawn="1"/>
        </p:nvSpPr>
        <p:spPr>
          <a:xfrm>
            <a:off x="5940000" y="3204000"/>
            <a:ext cx="2401499"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err="1">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Mixed</a:t>
            </a: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 &amp;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Virtual </a:t>
            </a:r>
            <a:r>
              <a:rPr kumimoji="0" lang="es-ES" sz="1600" b="0" i="0" u="none" strike="noStrike" kern="1200" cap="none" spc="0" normalizeH="0" baseline="0" noProof="0" err="1">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Reality</a:t>
            </a:r>
            <a:endPar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endParaRPr>
          </a:p>
        </p:txBody>
      </p:sp>
      <p:sp>
        <p:nvSpPr>
          <p:cNvPr id="50" name="TextBox 65">
            <a:extLst>
              <a:ext uri="{FF2B5EF4-FFF2-40B4-BE49-F238E27FC236}">
                <a16:creationId xmlns:a16="http://schemas.microsoft.com/office/drawing/2014/main" id="{EA740615-8116-9D43-B7BC-59386C2ED6A2}"/>
              </a:ext>
            </a:extLst>
          </p:cNvPr>
          <p:cNvSpPr txBox="1"/>
          <p:nvPr userDrawn="1"/>
        </p:nvSpPr>
        <p:spPr>
          <a:xfrm>
            <a:off x="4943475" y="3900626"/>
            <a:ext cx="3398024" cy="1169551"/>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First Microsoft Mixed Reality Partners in Spain and Mixed Reality Partners in USA. Extensive experience in the development of Virtual and Mixed Reality solutions. Our own 3D multiplatform engine for business and industry, Wave Engine, allows us to develop visual experiences for our clients.</a:t>
            </a:r>
            <a:endParaRPr kumimoji="0" lang="en"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endParaRPr>
          </a:p>
        </p:txBody>
      </p:sp>
      <p:pic>
        <p:nvPicPr>
          <p:cNvPr id="51" name="Picture 71">
            <a:extLst>
              <a:ext uri="{FF2B5EF4-FFF2-40B4-BE49-F238E27FC236}">
                <a16:creationId xmlns:a16="http://schemas.microsoft.com/office/drawing/2014/main" id="{1FBB510D-BBA8-F84E-B1CF-EEDD62BC5A9D}"/>
              </a:ext>
            </a:extLst>
          </p:cNvPr>
          <p:cNvPicPr>
            <a:picLocks noChangeAspect="1"/>
          </p:cNvPicPr>
          <p:nvPr userDrawn="1"/>
        </p:nvPicPr>
        <p:blipFill rotWithShape="1">
          <a:blip r:embed="rId7"/>
          <a:srcRect t="13526" r="51255" b="52224"/>
          <a:stretch/>
        </p:blipFill>
        <p:spPr>
          <a:xfrm>
            <a:off x="4955814" y="5251066"/>
            <a:ext cx="1067594" cy="382137"/>
          </a:xfrm>
          <a:prstGeom prst="rect">
            <a:avLst/>
          </a:prstGeom>
        </p:spPr>
      </p:pic>
      <p:pic>
        <p:nvPicPr>
          <p:cNvPr id="52" name="Picture 24">
            <a:extLst>
              <a:ext uri="{FF2B5EF4-FFF2-40B4-BE49-F238E27FC236}">
                <a16:creationId xmlns:a16="http://schemas.microsoft.com/office/drawing/2014/main" id="{0BB42CEB-116F-DC48-893B-9695DB034E81}"/>
              </a:ext>
            </a:extLst>
          </p:cNvPr>
          <p:cNvPicPr>
            <a:picLocks noChangeAspect="1"/>
          </p:cNvPicPr>
          <p:nvPr userDrawn="1"/>
        </p:nvPicPr>
        <p:blipFill rotWithShape="1">
          <a:blip r:embed="rId7"/>
          <a:srcRect l="67127" t="60716" b="-2705"/>
          <a:stretch/>
        </p:blipFill>
        <p:spPr>
          <a:xfrm>
            <a:off x="7425376" y="5135812"/>
            <a:ext cx="719986" cy="468502"/>
          </a:xfrm>
          <a:prstGeom prst="rect">
            <a:avLst/>
          </a:prstGeom>
        </p:spPr>
      </p:pic>
      <p:pic>
        <p:nvPicPr>
          <p:cNvPr id="53" name="Imagen 10">
            <a:extLst>
              <a:ext uri="{FF2B5EF4-FFF2-40B4-BE49-F238E27FC236}">
                <a16:creationId xmlns:a16="http://schemas.microsoft.com/office/drawing/2014/main" id="{7B9CEE0E-5667-ED42-A472-14A029422741}"/>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6814625" y="5249556"/>
            <a:ext cx="590284" cy="254799"/>
          </a:xfrm>
          <a:prstGeom prst="rect">
            <a:avLst/>
          </a:prstGeom>
        </p:spPr>
      </p:pic>
      <p:pic>
        <p:nvPicPr>
          <p:cNvPr id="54" name="Picture 24">
            <a:extLst>
              <a:ext uri="{FF2B5EF4-FFF2-40B4-BE49-F238E27FC236}">
                <a16:creationId xmlns:a16="http://schemas.microsoft.com/office/drawing/2014/main" id="{0A0ED0ED-DB43-9048-BEE7-33E9B8CFD147}"/>
              </a:ext>
            </a:extLst>
          </p:cNvPr>
          <p:cNvPicPr>
            <a:picLocks noChangeAspect="1"/>
          </p:cNvPicPr>
          <p:nvPr userDrawn="1"/>
        </p:nvPicPr>
        <p:blipFill rotWithShape="1">
          <a:blip r:embed="rId7"/>
          <a:srcRect l="69772" t="13746" r="-2645" b="52004"/>
          <a:stretch/>
        </p:blipFill>
        <p:spPr>
          <a:xfrm>
            <a:off x="6030913" y="5250696"/>
            <a:ext cx="666253" cy="353618"/>
          </a:xfrm>
          <a:prstGeom prst="rect">
            <a:avLst/>
          </a:prstGeom>
        </p:spPr>
      </p:pic>
      <p:pic>
        <p:nvPicPr>
          <p:cNvPr id="55" name="Imagen 54">
            <a:extLst>
              <a:ext uri="{FF2B5EF4-FFF2-40B4-BE49-F238E27FC236}">
                <a16:creationId xmlns:a16="http://schemas.microsoft.com/office/drawing/2014/main" id="{C7193967-CDA4-994C-8550-7EE85AB687F3}"/>
              </a:ext>
            </a:extLst>
          </p:cNvPr>
          <p:cNvPicPr>
            <a:picLocks noChangeAspect="1"/>
          </p:cNvPicPr>
          <p:nvPr userDrawn="1"/>
        </p:nvPicPr>
        <p:blipFill>
          <a:blip r:embed="rId9"/>
          <a:stretch>
            <a:fillRect/>
          </a:stretch>
        </p:blipFill>
        <p:spPr>
          <a:xfrm>
            <a:off x="5106705" y="3398178"/>
            <a:ext cx="660400" cy="284480"/>
          </a:xfrm>
          <a:prstGeom prst="rect">
            <a:avLst/>
          </a:prstGeom>
        </p:spPr>
      </p:pic>
      <p:sp>
        <p:nvSpPr>
          <p:cNvPr id="62" name="TextBox 33">
            <a:extLst>
              <a:ext uri="{FF2B5EF4-FFF2-40B4-BE49-F238E27FC236}">
                <a16:creationId xmlns:a16="http://schemas.microsoft.com/office/drawing/2014/main" id="{F80BDCC5-4C7F-D849-8F27-7255D0D44186}"/>
              </a:ext>
            </a:extLst>
          </p:cNvPr>
          <p:cNvSpPr txBox="1"/>
          <p:nvPr userDrawn="1"/>
        </p:nvSpPr>
        <p:spPr>
          <a:xfrm>
            <a:off x="9360000" y="3348000"/>
            <a:ext cx="1042945" cy="333168"/>
          </a:xfrm>
          <a:prstGeom prst="rect">
            <a:avLst/>
          </a:prstGeom>
          <a:noFill/>
        </p:spPr>
        <p:txBody>
          <a:bodyPr wrap="square" rtlCol="0">
            <a:spAutoFit/>
          </a:bodyPr>
          <a:lstStyle/>
          <a:p>
            <a:pPr marL="0" marR="0" lvl="0" indent="0" algn="l" defTabSz="914400" rtl="0" eaLnBrk="1" fontAlgn="auto" latinLnBrk="0" hangingPunct="1">
              <a:lnSpc>
                <a:spcPts val="1800"/>
              </a:lnSpc>
              <a:spcBef>
                <a:spcPts val="0"/>
              </a:spcBef>
              <a:spcAft>
                <a:spcPts val="600"/>
              </a:spcAft>
              <a:buClrTx/>
              <a:buSzTx/>
              <a:buFontTx/>
              <a:buNone/>
              <a:tabLst/>
              <a:defRPr/>
            </a:pPr>
            <a:r>
              <a:rPr kumimoji="0" lang="es-ES" sz="1800" b="0" i="0" u="none" strike="noStrike" kern="1200" cap="none" spc="0" normalizeH="0" baseline="0" noProof="0" err="1">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IoT</a:t>
            </a:r>
            <a:endParaRPr kumimoji="0" lang="es-ES" sz="18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endParaRPr>
          </a:p>
        </p:txBody>
      </p:sp>
      <p:sp>
        <p:nvSpPr>
          <p:cNvPr id="63" name="TextBox 69">
            <a:extLst>
              <a:ext uri="{FF2B5EF4-FFF2-40B4-BE49-F238E27FC236}">
                <a16:creationId xmlns:a16="http://schemas.microsoft.com/office/drawing/2014/main" id="{5ABB103B-3707-A744-B8DE-17C2BBB1E9CD}"/>
              </a:ext>
            </a:extLst>
          </p:cNvPr>
          <p:cNvSpPr txBox="1"/>
          <p:nvPr userDrawn="1"/>
        </p:nvSpPr>
        <p:spPr>
          <a:xfrm>
            <a:off x="8472487" y="3896847"/>
            <a:ext cx="3323272" cy="1169551"/>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Our IoT solutions allow organizations to transform business needs into competitive differentiators. Thanks to a network of physical devices, vehicles, appliances and other elements incorporated with electronics, software, sensors, actuators and connectivity that allows them to connect and exchange data.</a:t>
            </a:r>
            <a:endParaRPr kumimoji="0" lang="es-E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endParaRPr>
          </a:p>
        </p:txBody>
      </p:sp>
      <p:pic>
        <p:nvPicPr>
          <p:cNvPr id="64" name="Picture 74">
            <a:extLst>
              <a:ext uri="{FF2B5EF4-FFF2-40B4-BE49-F238E27FC236}">
                <a16:creationId xmlns:a16="http://schemas.microsoft.com/office/drawing/2014/main" id="{A1842F9D-B327-264E-B3D5-C53975F7E4C4}"/>
              </a:ext>
            </a:extLst>
          </p:cNvPr>
          <p:cNvPicPr>
            <a:picLocks noChangeAspect="1"/>
          </p:cNvPicPr>
          <p:nvPr userDrawn="1"/>
        </p:nvPicPr>
        <p:blipFill rotWithShape="1">
          <a:blip r:embed="rId10" cstate="screen">
            <a:extLst>
              <a:ext uri="{28A0092B-C50C-407E-A947-70E740481C1C}">
                <a14:useLocalDpi xmlns:a14="http://schemas.microsoft.com/office/drawing/2010/main"/>
              </a:ext>
            </a:extLst>
          </a:blip>
          <a:srcRect/>
          <a:stretch/>
        </p:blipFill>
        <p:spPr>
          <a:xfrm>
            <a:off x="8699743" y="5191761"/>
            <a:ext cx="2577626" cy="421387"/>
          </a:xfrm>
          <a:prstGeom prst="rect">
            <a:avLst/>
          </a:prstGeom>
        </p:spPr>
      </p:pic>
      <p:pic>
        <p:nvPicPr>
          <p:cNvPr id="65" name="Imagen 64">
            <a:extLst>
              <a:ext uri="{FF2B5EF4-FFF2-40B4-BE49-F238E27FC236}">
                <a16:creationId xmlns:a16="http://schemas.microsoft.com/office/drawing/2014/main" id="{7B33790E-FE89-1F48-875F-307AA5E8E418}"/>
              </a:ext>
            </a:extLst>
          </p:cNvPr>
          <p:cNvPicPr>
            <a:picLocks noChangeAspect="1"/>
          </p:cNvPicPr>
          <p:nvPr userDrawn="1"/>
        </p:nvPicPr>
        <p:blipFill>
          <a:blip r:embed="rId11"/>
          <a:stretch>
            <a:fillRect/>
          </a:stretch>
        </p:blipFill>
        <p:spPr>
          <a:xfrm>
            <a:off x="8750543" y="3277578"/>
            <a:ext cx="457200" cy="457200"/>
          </a:xfrm>
          <a:prstGeom prst="rect">
            <a:avLst/>
          </a:prstGeom>
        </p:spPr>
      </p:pic>
    </p:spTree>
    <p:extLst>
      <p:ext uri="{BB962C8B-B14F-4D97-AF65-F5344CB8AC3E}">
        <p14:creationId xmlns:p14="http://schemas.microsoft.com/office/powerpoint/2010/main" val="1939103542"/>
      </p:ext>
    </p:extLst>
  </p:cSld>
  <p:clrMapOvr>
    <a:masterClrMapping/>
  </p:clrMapOvr>
  <p:extLst>
    <p:ext uri="{DCECCB84-F9BA-43D5-87BE-67443E8EF086}">
      <p15:sldGuideLst xmlns:p15="http://schemas.microsoft.com/office/powerpoint/2012/main">
        <p15:guide id="1" pos="3114">
          <p15:clr>
            <a:srgbClr val="FBAE40"/>
          </p15:clr>
        </p15:guide>
        <p15:guide id="2" pos="5337">
          <p15:clr>
            <a:srgbClr val="FBAE40"/>
          </p15:clr>
        </p15:guide>
        <p15:guide id="3" orient="horz" pos="618">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09 Services Info 1">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Our </a:t>
            </a:r>
            <a:r>
              <a:rPr lang="en-US" sz="5400" b="1" i="0">
                <a:solidFill>
                  <a:schemeClr val="accent1"/>
                </a:solidFill>
                <a:latin typeface="Montserrat" pitchFamily="2" charset="77"/>
              </a:rPr>
              <a:t>services</a:t>
            </a:r>
            <a:endParaRPr lang="es-ES" sz="5400" b="1" i="0">
              <a:solidFill>
                <a:schemeClr val="accent1"/>
              </a:solidFill>
              <a:latin typeface="Montserrat" pitchFamily="2" charset="77"/>
            </a:endParaRPr>
          </a:p>
        </p:txBody>
      </p:sp>
      <p:sp>
        <p:nvSpPr>
          <p:cNvPr id="25" name="TextBox 36">
            <a:extLst>
              <a:ext uri="{FF2B5EF4-FFF2-40B4-BE49-F238E27FC236}">
                <a16:creationId xmlns:a16="http://schemas.microsoft.com/office/drawing/2014/main" id="{BD547E1A-66ED-AB4A-AD1A-CCABEC52924E}"/>
              </a:ext>
            </a:extLst>
          </p:cNvPr>
          <p:cNvSpPr txBox="1"/>
          <p:nvPr userDrawn="1"/>
        </p:nvSpPr>
        <p:spPr>
          <a:xfrm>
            <a:off x="5940000" y="1008000"/>
            <a:ext cx="1698821"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Artificial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err="1">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Intelligence</a:t>
            </a:r>
            <a:endPar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endParaRPr>
          </a:p>
        </p:txBody>
      </p:sp>
      <p:sp>
        <p:nvSpPr>
          <p:cNvPr id="26" name="TextBox 44">
            <a:extLst>
              <a:ext uri="{FF2B5EF4-FFF2-40B4-BE49-F238E27FC236}">
                <a16:creationId xmlns:a16="http://schemas.microsoft.com/office/drawing/2014/main" id="{AF7F454B-AFA4-BC4D-BBA0-0DCAC271B05D}"/>
              </a:ext>
            </a:extLst>
          </p:cNvPr>
          <p:cNvSpPr txBox="1"/>
          <p:nvPr userDrawn="1"/>
        </p:nvSpPr>
        <p:spPr>
          <a:xfrm>
            <a:off x="4943475" y="1625826"/>
            <a:ext cx="3147580" cy="1400383"/>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GB" sz="1000" b="0" i="0" u="none" strike="noStrike" kern="1200" cap="none" spc="0" normalizeH="0" baseline="0" noProof="0">
                <a:ln>
                  <a:noFill/>
                </a:ln>
                <a:solidFill>
                  <a:prstClr val="black"/>
                </a:solidFill>
                <a:effectLst/>
                <a:uLnTx/>
                <a:uFillTx/>
                <a:latin typeface="Montserrat" pitchFamily="2" charset="77"/>
                <a:ea typeface="+mn-ea"/>
                <a:cs typeface="+mn-cs"/>
              </a:rPr>
              <a:t>We can </a:t>
            </a:r>
            <a:r>
              <a:rPr kumimoji="0" lang="en-GB" sz="1000" b="1" i="0" u="none" strike="noStrike" kern="1200" cap="none" spc="0" normalizeH="0" baseline="0" noProof="0">
                <a:ln>
                  <a:noFill/>
                </a:ln>
                <a:solidFill>
                  <a:prstClr val="black"/>
                </a:solidFill>
                <a:effectLst/>
                <a:uLnTx/>
                <a:uFillTx/>
                <a:latin typeface="Montserrat" pitchFamily="2" charset="77"/>
                <a:ea typeface="+mn-ea"/>
                <a:cs typeface="+mn-cs"/>
              </a:rPr>
              <a:t>improve decisions and processes </a:t>
            </a:r>
            <a:r>
              <a:rPr kumimoji="0" lang="en-GB" sz="1000" b="0" i="0" u="none" strike="noStrike" kern="1200" cap="none" spc="0" normalizeH="0" baseline="0" noProof="0">
                <a:ln>
                  <a:noFill/>
                </a:ln>
                <a:solidFill>
                  <a:prstClr val="black"/>
                </a:solidFill>
                <a:effectLst/>
                <a:uLnTx/>
                <a:uFillTx/>
                <a:latin typeface="Montserrat" pitchFamily="2" charset="77"/>
                <a:ea typeface="+mn-ea"/>
                <a:cs typeface="+mn-cs"/>
              </a:rPr>
              <a:t>using machine learning technologies, computer vision and text analysis. </a:t>
            </a:r>
          </a:p>
          <a:p>
            <a:pPr marL="0" marR="0" lvl="0" indent="0" algn="l" defTabSz="914400" rtl="0" eaLnBrk="1" fontAlgn="auto" latinLnBrk="0" hangingPunct="1">
              <a:lnSpc>
                <a:spcPts val="1200"/>
              </a:lnSpc>
              <a:spcBef>
                <a:spcPts val="0"/>
              </a:spcBef>
              <a:spcAft>
                <a:spcPts val="600"/>
              </a:spcAft>
              <a:buClrTx/>
              <a:buSzTx/>
              <a:buFontTx/>
              <a:buNone/>
              <a:tabLst/>
              <a:defRPr/>
            </a:pPr>
            <a:r>
              <a:rPr kumimoji="0" lang="en-GB" sz="1000" b="0" i="0" u="none" strike="noStrike" kern="1200" cap="none" spc="0" normalizeH="0" baseline="0" noProof="0">
                <a:ln>
                  <a:noFill/>
                </a:ln>
                <a:solidFill>
                  <a:prstClr val="black"/>
                </a:solidFill>
                <a:effectLst/>
                <a:uLnTx/>
                <a:uFillTx/>
                <a:latin typeface="Montserrat" pitchFamily="2" charset="77"/>
                <a:ea typeface="+mn-ea"/>
                <a:cs typeface="+mn-cs"/>
              </a:rPr>
              <a:t>Adopting Artificial Intelligence in our solutions to change the way our clients interact with the technology we develop thanks to </a:t>
            </a:r>
            <a:r>
              <a:rPr kumimoji="0" lang="en-GB" sz="1000" b="1" i="0" u="none" strike="noStrike" kern="1200" cap="none" spc="0" normalizeH="0" baseline="0" noProof="0">
                <a:ln>
                  <a:noFill/>
                </a:ln>
                <a:solidFill>
                  <a:prstClr val="black"/>
                </a:solidFill>
                <a:effectLst/>
                <a:uLnTx/>
                <a:uFillTx/>
                <a:latin typeface="Montserrat" pitchFamily="2" charset="77"/>
                <a:ea typeface="+mn-ea"/>
                <a:cs typeface="+mn-cs"/>
              </a:rPr>
              <a:t>intelligent agents and conversational interfaces.</a:t>
            </a:r>
          </a:p>
        </p:txBody>
      </p:sp>
      <p:pic>
        <p:nvPicPr>
          <p:cNvPr id="27" name="Imagen 26">
            <a:extLst>
              <a:ext uri="{FF2B5EF4-FFF2-40B4-BE49-F238E27FC236}">
                <a16:creationId xmlns:a16="http://schemas.microsoft.com/office/drawing/2014/main" id="{61C3BE7C-5145-3F40-95EA-5A7BC49E85DF}"/>
              </a:ext>
            </a:extLst>
          </p:cNvPr>
          <p:cNvPicPr>
            <a:picLocks noChangeAspect="1"/>
          </p:cNvPicPr>
          <p:nvPr userDrawn="1"/>
        </p:nvPicPr>
        <p:blipFill>
          <a:blip r:embed="rId2"/>
          <a:stretch>
            <a:fillRect/>
          </a:stretch>
        </p:blipFill>
        <p:spPr>
          <a:xfrm>
            <a:off x="5276656" y="1044441"/>
            <a:ext cx="436880" cy="467360"/>
          </a:xfrm>
          <a:prstGeom prst="rect">
            <a:avLst/>
          </a:prstGeom>
        </p:spPr>
      </p:pic>
      <p:pic>
        <p:nvPicPr>
          <p:cNvPr id="28" name="Picture 49">
            <a:extLst>
              <a:ext uri="{FF2B5EF4-FFF2-40B4-BE49-F238E27FC236}">
                <a16:creationId xmlns:a16="http://schemas.microsoft.com/office/drawing/2014/main" id="{8A402496-4027-2C44-AF8C-09089BE0DA2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275506" y="3309209"/>
            <a:ext cx="956061" cy="205414"/>
          </a:xfrm>
          <a:prstGeom prst="rect">
            <a:avLst/>
          </a:prstGeom>
        </p:spPr>
      </p:pic>
      <p:pic>
        <p:nvPicPr>
          <p:cNvPr id="29" name="Imagen 28">
            <a:extLst>
              <a:ext uri="{FF2B5EF4-FFF2-40B4-BE49-F238E27FC236}">
                <a16:creationId xmlns:a16="http://schemas.microsoft.com/office/drawing/2014/main" id="{70AB3EB4-DF41-324F-AE20-CA1B586EDB76}"/>
              </a:ext>
            </a:extLst>
          </p:cNvPr>
          <p:cNvPicPr>
            <a:picLocks noChangeAspect="1"/>
          </p:cNvPicPr>
          <p:nvPr userDrawn="1"/>
        </p:nvPicPr>
        <p:blipFill>
          <a:blip r:embed="rId4"/>
          <a:stretch>
            <a:fillRect/>
          </a:stretch>
        </p:blipFill>
        <p:spPr>
          <a:xfrm>
            <a:off x="6529918" y="3319552"/>
            <a:ext cx="824289" cy="174555"/>
          </a:xfrm>
          <a:prstGeom prst="rect">
            <a:avLst/>
          </a:prstGeom>
        </p:spPr>
      </p:pic>
      <p:sp>
        <p:nvSpPr>
          <p:cNvPr id="30" name="TextBox 37">
            <a:extLst>
              <a:ext uri="{FF2B5EF4-FFF2-40B4-BE49-F238E27FC236}">
                <a16:creationId xmlns:a16="http://schemas.microsoft.com/office/drawing/2014/main" id="{EC007034-7693-4C41-9D7F-27540C92474F}"/>
              </a:ext>
            </a:extLst>
          </p:cNvPr>
          <p:cNvSpPr txBox="1"/>
          <p:nvPr userDrawn="1"/>
        </p:nvSpPr>
        <p:spPr>
          <a:xfrm>
            <a:off x="9360000" y="1008000"/>
            <a:ext cx="2398067"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Modern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Data Platforms</a:t>
            </a:r>
          </a:p>
        </p:txBody>
      </p:sp>
      <p:sp>
        <p:nvSpPr>
          <p:cNvPr id="31" name="TextBox 46">
            <a:extLst>
              <a:ext uri="{FF2B5EF4-FFF2-40B4-BE49-F238E27FC236}">
                <a16:creationId xmlns:a16="http://schemas.microsoft.com/office/drawing/2014/main" id="{3D63004C-5668-714F-A08F-BBD1EC4A024A}"/>
              </a:ext>
            </a:extLst>
          </p:cNvPr>
          <p:cNvSpPr txBox="1"/>
          <p:nvPr userDrawn="1"/>
        </p:nvSpPr>
        <p:spPr>
          <a:xfrm>
            <a:off x="8480103" y="1657375"/>
            <a:ext cx="3156346" cy="1698222"/>
          </a:xfrm>
          <a:prstGeom prst="rect">
            <a:avLst/>
          </a:prstGeom>
          <a:noFill/>
        </p:spPr>
        <p:txBody>
          <a:bodyPr wrap="square" rtlCol="0">
            <a:spAutoFit/>
          </a:bodyPr>
          <a:lstStyle/>
          <a:p>
            <a:pPr>
              <a:lnSpc>
                <a:spcPts val="1200"/>
              </a:lnSpc>
              <a:spcAft>
                <a:spcPts val="600"/>
              </a:spcAft>
            </a:pPr>
            <a:r>
              <a:rPr lang="en-GB" sz="1000" b="0" i="0" kern="1200">
                <a:solidFill>
                  <a:schemeClr val="tx1"/>
                </a:solidFill>
                <a:effectLst/>
                <a:latin typeface="Montserrat" panose="020B0604020202020204" charset="0"/>
                <a:ea typeface="+mn-ea"/>
                <a:cs typeface="+mn-cs"/>
              </a:rPr>
              <a:t>We create </a:t>
            </a:r>
            <a:r>
              <a:rPr lang="en-GB" sz="1000" b="1" i="0" kern="1200">
                <a:solidFill>
                  <a:schemeClr val="tx1"/>
                </a:solidFill>
                <a:effectLst/>
                <a:latin typeface="Montserrat" panose="020B0604020202020204" charset="0"/>
                <a:ea typeface="+mn-ea"/>
                <a:cs typeface="+mn-cs"/>
              </a:rPr>
              <a:t>could-based data</a:t>
            </a:r>
            <a:r>
              <a:rPr lang="en-GB" sz="1000" b="0" i="0" kern="1200">
                <a:solidFill>
                  <a:schemeClr val="tx1"/>
                </a:solidFill>
                <a:effectLst/>
                <a:latin typeface="Montserrat" panose="020B0604020202020204" charset="0"/>
                <a:ea typeface="+mn-ea"/>
                <a:cs typeface="+mn-cs"/>
              </a:rPr>
              <a:t> platforms that allow our clients to face the challenges of large data scenarios. We have </a:t>
            </a:r>
            <a:r>
              <a:rPr lang="en-GB" sz="1000" b="1" i="0" kern="1200">
                <a:solidFill>
                  <a:schemeClr val="tx1"/>
                </a:solidFill>
                <a:effectLst/>
                <a:latin typeface="Montserrat" panose="020B0604020202020204" charset="0"/>
                <a:ea typeface="+mn-ea"/>
                <a:cs typeface="+mn-cs"/>
              </a:rPr>
              <a:t>our own solution</a:t>
            </a:r>
            <a:r>
              <a:rPr lang="en-GB" sz="1000" b="0" i="0" kern="1200">
                <a:solidFill>
                  <a:schemeClr val="tx1"/>
                </a:solidFill>
                <a:effectLst/>
                <a:latin typeface="Montserrat" panose="020B0604020202020204" charset="0"/>
                <a:ea typeface="+mn-ea"/>
                <a:cs typeface="+mn-cs"/>
              </a:rPr>
              <a:t> for data collection, cataloguing, governance and management of </a:t>
            </a:r>
            <a:r>
              <a:rPr lang="en-GB" sz="1000" b="1" i="0" kern="1200">
                <a:solidFill>
                  <a:schemeClr val="tx1"/>
                </a:solidFill>
                <a:effectLst/>
                <a:latin typeface="Montserrat" panose="020B0604020202020204" charset="0"/>
                <a:ea typeface="+mn-ea"/>
                <a:cs typeface="+mn-cs"/>
              </a:rPr>
              <a:t>data assets under a unified Data Lake on Azure.</a:t>
            </a:r>
          </a:p>
          <a:p>
            <a:pPr>
              <a:lnSpc>
                <a:spcPts val="1200"/>
              </a:lnSpc>
              <a:spcAft>
                <a:spcPts val="600"/>
              </a:spcAft>
            </a:pPr>
            <a:r>
              <a:rPr lang="en-GB" sz="1000" b="0" i="0" kern="1200">
                <a:solidFill>
                  <a:schemeClr val="tx1"/>
                </a:solidFill>
                <a:effectLst/>
                <a:latin typeface="Montserrat" panose="020B0604020202020204" charset="0"/>
                <a:ea typeface="+mn-ea"/>
                <a:cs typeface="+mn-cs"/>
              </a:rPr>
              <a:t>This solution is </a:t>
            </a:r>
            <a:r>
              <a:rPr lang="en-GB" sz="1000" b="1" i="0" kern="1200">
                <a:solidFill>
                  <a:schemeClr val="tx1"/>
                </a:solidFill>
                <a:effectLst/>
                <a:latin typeface="Montserrat" panose="020B0604020202020204" charset="0"/>
                <a:ea typeface="+mn-ea"/>
                <a:cs typeface="+mn-cs"/>
              </a:rPr>
              <a:t>currently implemented in several international clients</a:t>
            </a:r>
            <a:r>
              <a:rPr lang="en-GB" sz="1000" b="0" i="0" kern="1200">
                <a:solidFill>
                  <a:schemeClr val="tx1"/>
                </a:solidFill>
                <a:effectLst/>
                <a:latin typeface="Montserrat" panose="020B0604020202020204" charset="0"/>
                <a:ea typeface="+mn-ea"/>
                <a:cs typeface="+mn-cs"/>
              </a:rPr>
              <a:t>, allowing them to manage a lake of business data to sever a variety of business use cases.</a:t>
            </a:r>
          </a:p>
        </p:txBody>
      </p:sp>
      <p:pic>
        <p:nvPicPr>
          <p:cNvPr id="32" name="Picture 51">
            <a:extLst>
              <a:ext uri="{FF2B5EF4-FFF2-40B4-BE49-F238E27FC236}">
                <a16:creationId xmlns:a16="http://schemas.microsoft.com/office/drawing/2014/main" id="{DB61F1B7-7FA5-0345-A1F7-5C1B2AC9C0E4}"/>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8453688" y="3517841"/>
            <a:ext cx="1003935" cy="440323"/>
          </a:xfrm>
          <a:prstGeom prst="rect">
            <a:avLst/>
          </a:prstGeom>
        </p:spPr>
      </p:pic>
      <p:pic>
        <p:nvPicPr>
          <p:cNvPr id="33" name="Picture 52">
            <a:extLst>
              <a:ext uri="{FF2B5EF4-FFF2-40B4-BE49-F238E27FC236}">
                <a16:creationId xmlns:a16="http://schemas.microsoft.com/office/drawing/2014/main" id="{A0E95C9C-DB23-5F49-BCDC-53D252A73E8B}"/>
              </a:ext>
            </a:extLst>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9591596" y="3515744"/>
            <a:ext cx="829791" cy="373406"/>
          </a:xfrm>
          <a:prstGeom prst="rect">
            <a:avLst/>
          </a:prstGeom>
        </p:spPr>
      </p:pic>
      <p:pic>
        <p:nvPicPr>
          <p:cNvPr id="34" name="Imagen 7">
            <a:extLst>
              <a:ext uri="{FF2B5EF4-FFF2-40B4-BE49-F238E27FC236}">
                <a16:creationId xmlns:a16="http://schemas.microsoft.com/office/drawing/2014/main" id="{51532721-A0A5-F448-8A24-744200A40893}"/>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10611879" y="3533814"/>
            <a:ext cx="796752" cy="391338"/>
          </a:xfrm>
          <a:prstGeom prst="rect">
            <a:avLst/>
          </a:prstGeom>
        </p:spPr>
      </p:pic>
      <p:pic>
        <p:nvPicPr>
          <p:cNvPr id="35" name="Imagen 34">
            <a:extLst>
              <a:ext uri="{FF2B5EF4-FFF2-40B4-BE49-F238E27FC236}">
                <a16:creationId xmlns:a16="http://schemas.microsoft.com/office/drawing/2014/main" id="{02EA8273-5863-A248-A4DB-76998B1418D3}"/>
              </a:ext>
            </a:extLst>
          </p:cNvPr>
          <p:cNvPicPr>
            <a:picLocks noChangeAspect="1"/>
          </p:cNvPicPr>
          <p:nvPr userDrawn="1"/>
        </p:nvPicPr>
        <p:blipFill>
          <a:blip r:embed="rId8"/>
          <a:stretch>
            <a:fillRect/>
          </a:stretch>
        </p:blipFill>
        <p:spPr>
          <a:xfrm>
            <a:off x="8714879" y="1035408"/>
            <a:ext cx="579120" cy="548640"/>
          </a:xfrm>
          <a:prstGeom prst="rect">
            <a:avLst/>
          </a:prstGeom>
        </p:spPr>
      </p:pic>
      <p:sp>
        <p:nvSpPr>
          <p:cNvPr id="36" name="TextBox 43">
            <a:extLst>
              <a:ext uri="{FF2B5EF4-FFF2-40B4-BE49-F238E27FC236}">
                <a16:creationId xmlns:a16="http://schemas.microsoft.com/office/drawing/2014/main" id="{7F764D85-1B6B-A84D-99E8-08484D30AA4A}"/>
              </a:ext>
            </a:extLst>
          </p:cNvPr>
          <p:cNvSpPr txBox="1"/>
          <p:nvPr userDrawn="1"/>
        </p:nvSpPr>
        <p:spPr>
          <a:xfrm>
            <a:off x="5940000" y="4140000"/>
            <a:ext cx="1911075" cy="325089"/>
          </a:xfrm>
          <a:prstGeom prst="rect">
            <a:avLst/>
          </a:prstGeom>
          <a:noFill/>
        </p:spPr>
        <p:txBody>
          <a:bodyPr wrap="square" rtlCol="0">
            <a:spAutoFit/>
          </a:bodyPr>
          <a:lstStyle/>
          <a:p>
            <a:pPr marL="0" marR="0" lvl="0" indent="0" algn="l" defTabSz="914400" rtl="0" eaLnBrk="1" fontAlgn="auto" latinLnBrk="0" hangingPunct="1">
              <a:lnSpc>
                <a:spcPts val="1800"/>
              </a:lnSpc>
              <a:spcBef>
                <a:spcPts val="0"/>
              </a:spcBef>
              <a:spcAft>
                <a:spcPts val="600"/>
              </a:spcAft>
              <a:buClrTx/>
              <a:buSzTx/>
              <a:buFontTx/>
              <a:buNone/>
              <a:tabLst/>
              <a:defRPr/>
            </a:pPr>
            <a:r>
              <a:rPr kumimoji="0" lang="es-ES" sz="1600" b="0" i="0" u="none" strike="noStrike" kern="1200" cap="none" spc="0" normalizeH="0" baseline="0" noProof="0" err="1">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DevOps</a:t>
            </a:r>
            <a:endPar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endParaRPr>
          </a:p>
        </p:txBody>
      </p:sp>
      <p:sp>
        <p:nvSpPr>
          <p:cNvPr id="37" name="TextBox 48">
            <a:extLst>
              <a:ext uri="{FF2B5EF4-FFF2-40B4-BE49-F238E27FC236}">
                <a16:creationId xmlns:a16="http://schemas.microsoft.com/office/drawing/2014/main" id="{12402616-180D-CC43-94E3-C35EC2F9C91C}"/>
              </a:ext>
            </a:extLst>
          </p:cNvPr>
          <p:cNvSpPr txBox="1"/>
          <p:nvPr userDrawn="1"/>
        </p:nvSpPr>
        <p:spPr>
          <a:xfrm>
            <a:off x="4943476" y="4626036"/>
            <a:ext cx="3076574" cy="1015663"/>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We are </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experts in DevOps</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the software development methodology that focuses on </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communication, collaboration and integration</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between software developers and professionals in systems in information technology. </a:t>
            </a:r>
            <a:endParaRPr kumimoji="0" lang="es-ES" sz="1000" b="0" i="0" u="none" strike="noStrike" kern="1200" cap="none" spc="0" normalizeH="0" baseline="0" noProof="0">
              <a:ln>
                <a:noFill/>
              </a:ln>
              <a:solidFill>
                <a:prstClr val="black"/>
              </a:solidFill>
              <a:effectLst/>
              <a:uLnTx/>
              <a:uFillTx/>
              <a:latin typeface="Montserrat" pitchFamily="2" charset="77"/>
              <a:ea typeface="+mn-ea"/>
              <a:cs typeface="+mn-cs"/>
            </a:endParaRPr>
          </a:p>
        </p:txBody>
      </p:sp>
      <p:pic>
        <p:nvPicPr>
          <p:cNvPr id="38" name="Picture 57">
            <a:extLst>
              <a:ext uri="{FF2B5EF4-FFF2-40B4-BE49-F238E27FC236}">
                <a16:creationId xmlns:a16="http://schemas.microsoft.com/office/drawing/2014/main" id="{143FF953-FF00-8944-A9E7-AEAE56331E5B}"/>
              </a:ext>
            </a:extLst>
          </p:cNvPr>
          <p:cNvPicPr>
            <a:picLocks noChangeAspect="1"/>
          </p:cNvPicPr>
          <p:nvPr userDrawn="1"/>
        </p:nvPicPr>
        <p:blipFill>
          <a:blip r:embed="rId9" cstate="screen">
            <a:extLst>
              <a:ext uri="{28A0092B-C50C-407E-A947-70E740481C1C}">
                <a14:useLocalDpi xmlns:a14="http://schemas.microsoft.com/office/drawing/2010/main"/>
              </a:ext>
            </a:extLst>
          </a:blip>
          <a:stretch>
            <a:fillRect/>
          </a:stretch>
        </p:blipFill>
        <p:spPr>
          <a:xfrm>
            <a:off x="5352812" y="5861614"/>
            <a:ext cx="680195" cy="334784"/>
          </a:xfrm>
          <a:prstGeom prst="rect">
            <a:avLst/>
          </a:prstGeom>
        </p:spPr>
      </p:pic>
      <p:pic>
        <p:nvPicPr>
          <p:cNvPr id="39" name="Picture 58">
            <a:extLst>
              <a:ext uri="{FF2B5EF4-FFF2-40B4-BE49-F238E27FC236}">
                <a16:creationId xmlns:a16="http://schemas.microsoft.com/office/drawing/2014/main" id="{23A586AB-E70B-264D-8C79-9344B8DF0C62}"/>
              </a:ext>
            </a:extLst>
          </p:cNvPr>
          <p:cNvPicPr>
            <a:picLocks noChangeAspect="1"/>
          </p:cNvPicPr>
          <p:nvPr userDrawn="1"/>
        </p:nvPicPr>
        <p:blipFill>
          <a:blip r:embed="rId10" cstate="screen">
            <a:extLst>
              <a:ext uri="{28A0092B-C50C-407E-A947-70E740481C1C}">
                <a14:useLocalDpi xmlns:a14="http://schemas.microsoft.com/office/drawing/2010/main"/>
              </a:ext>
            </a:extLst>
          </a:blip>
          <a:stretch>
            <a:fillRect/>
          </a:stretch>
        </p:blipFill>
        <p:spPr>
          <a:xfrm>
            <a:off x="6470711" y="5939684"/>
            <a:ext cx="837123" cy="157206"/>
          </a:xfrm>
          <a:prstGeom prst="rect">
            <a:avLst/>
          </a:prstGeom>
        </p:spPr>
      </p:pic>
      <p:pic>
        <p:nvPicPr>
          <p:cNvPr id="56" name="Imagen 55">
            <a:extLst>
              <a:ext uri="{FF2B5EF4-FFF2-40B4-BE49-F238E27FC236}">
                <a16:creationId xmlns:a16="http://schemas.microsoft.com/office/drawing/2014/main" id="{3CF5F53C-A2C2-B646-8D69-A05DAADD0C0D}"/>
              </a:ext>
            </a:extLst>
          </p:cNvPr>
          <p:cNvPicPr>
            <a:picLocks noChangeAspect="1"/>
          </p:cNvPicPr>
          <p:nvPr userDrawn="1"/>
        </p:nvPicPr>
        <p:blipFill>
          <a:blip r:embed="rId11"/>
          <a:stretch>
            <a:fillRect/>
          </a:stretch>
        </p:blipFill>
        <p:spPr>
          <a:xfrm>
            <a:off x="5256257" y="4013254"/>
            <a:ext cx="457200" cy="487680"/>
          </a:xfrm>
          <a:prstGeom prst="rect">
            <a:avLst/>
          </a:prstGeom>
        </p:spPr>
      </p:pic>
      <p:sp>
        <p:nvSpPr>
          <p:cNvPr id="57" name="TextBox 41">
            <a:extLst>
              <a:ext uri="{FF2B5EF4-FFF2-40B4-BE49-F238E27FC236}">
                <a16:creationId xmlns:a16="http://schemas.microsoft.com/office/drawing/2014/main" id="{0288821C-3D78-3A42-A38A-802B4B7265DE}"/>
              </a:ext>
            </a:extLst>
          </p:cNvPr>
          <p:cNvSpPr txBox="1"/>
          <p:nvPr userDrawn="1"/>
        </p:nvSpPr>
        <p:spPr>
          <a:xfrm>
            <a:off x="9457623" y="4419814"/>
            <a:ext cx="1704017"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UX/UI Design</a:t>
            </a:r>
          </a:p>
        </p:txBody>
      </p:sp>
      <p:sp>
        <p:nvSpPr>
          <p:cNvPr id="58" name="TextBox 45">
            <a:extLst>
              <a:ext uri="{FF2B5EF4-FFF2-40B4-BE49-F238E27FC236}">
                <a16:creationId xmlns:a16="http://schemas.microsoft.com/office/drawing/2014/main" id="{B10812B2-4624-6E44-A434-84A43DF1CA28}"/>
              </a:ext>
            </a:extLst>
          </p:cNvPr>
          <p:cNvSpPr txBox="1"/>
          <p:nvPr userDrawn="1"/>
        </p:nvSpPr>
        <p:spPr>
          <a:xfrm>
            <a:off x="8480102" y="4908746"/>
            <a:ext cx="3076573" cy="861774"/>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Simple and elegant digital experiences for all devices.</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We investigate user behavior, analyze their response and look for experiences that improve usability and conversion.</a:t>
            </a:r>
            <a:endParaRPr kumimoji="0" lang="en" sz="1000" b="0" i="0" u="none" strike="noStrike" kern="1200" cap="none" spc="0" normalizeH="0" baseline="0" noProof="0">
              <a:ln>
                <a:noFill/>
              </a:ln>
              <a:solidFill>
                <a:prstClr val="black"/>
              </a:solidFill>
              <a:effectLst/>
              <a:uLnTx/>
              <a:uFillTx/>
              <a:latin typeface="Montserrat" pitchFamily="2" charset="77"/>
              <a:ea typeface="+mn-ea"/>
              <a:cs typeface="+mn-cs"/>
            </a:endParaRPr>
          </a:p>
        </p:txBody>
      </p:sp>
      <p:pic>
        <p:nvPicPr>
          <p:cNvPr id="59" name="Picture 55">
            <a:extLst>
              <a:ext uri="{FF2B5EF4-FFF2-40B4-BE49-F238E27FC236}">
                <a16:creationId xmlns:a16="http://schemas.microsoft.com/office/drawing/2014/main" id="{760E3CF5-AC99-8849-B676-8ECFFA5AEE0D}"/>
              </a:ext>
            </a:extLst>
          </p:cNvPr>
          <p:cNvPicPr>
            <a:picLocks noChangeAspect="1"/>
          </p:cNvPicPr>
          <p:nvPr userDrawn="1"/>
        </p:nvPicPr>
        <p:blipFill>
          <a:blip r:embed="rId12" cstate="screen">
            <a:extLst>
              <a:ext uri="{28A0092B-C50C-407E-A947-70E740481C1C}">
                <a14:useLocalDpi xmlns:a14="http://schemas.microsoft.com/office/drawing/2010/main"/>
              </a:ext>
            </a:extLst>
          </a:blip>
          <a:stretch>
            <a:fillRect/>
          </a:stretch>
        </p:blipFill>
        <p:spPr>
          <a:xfrm>
            <a:off x="8867601" y="5821676"/>
            <a:ext cx="934487" cy="395698"/>
          </a:xfrm>
          <a:prstGeom prst="rect">
            <a:avLst/>
          </a:prstGeom>
        </p:spPr>
      </p:pic>
      <p:pic>
        <p:nvPicPr>
          <p:cNvPr id="60" name="Picture 56">
            <a:extLst>
              <a:ext uri="{FF2B5EF4-FFF2-40B4-BE49-F238E27FC236}">
                <a16:creationId xmlns:a16="http://schemas.microsoft.com/office/drawing/2014/main" id="{6389DC74-E8ED-EB43-B099-9D0533180389}"/>
              </a:ext>
            </a:extLst>
          </p:cNvPr>
          <p:cNvPicPr>
            <a:picLocks noChangeAspect="1"/>
          </p:cNvPicPr>
          <p:nvPr userDrawn="1"/>
        </p:nvPicPr>
        <p:blipFill>
          <a:blip r:embed="rId13" cstate="screen">
            <a:extLst>
              <a:ext uri="{28A0092B-C50C-407E-A947-70E740481C1C}">
                <a14:useLocalDpi xmlns:a14="http://schemas.microsoft.com/office/drawing/2010/main"/>
              </a:ext>
            </a:extLst>
          </a:blip>
          <a:stretch>
            <a:fillRect/>
          </a:stretch>
        </p:blipFill>
        <p:spPr>
          <a:xfrm>
            <a:off x="10131510" y="5915846"/>
            <a:ext cx="596200" cy="250591"/>
          </a:xfrm>
          <a:prstGeom prst="rect">
            <a:avLst/>
          </a:prstGeom>
        </p:spPr>
      </p:pic>
      <p:pic>
        <p:nvPicPr>
          <p:cNvPr id="61" name="Imagen 60">
            <a:extLst>
              <a:ext uri="{FF2B5EF4-FFF2-40B4-BE49-F238E27FC236}">
                <a16:creationId xmlns:a16="http://schemas.microsoft.com/office/drawing/2014/main" id="{C09FB107-0890-C242-A28F-1CFFAAB3EC59}"/>
              </a:ext>
            </a:extLst>
          </p:cNvPr>
          <p:cNvPicPr>
            <a:picLocks noChangeAspect="1"/>
          </p:cNvPicPr>
          <p:nvPr userDrawn="1"/>
        </p:nvPicPr>
        <p:blipFill>
          <a:blip r:embed="rId14"/>
          <a:stretch>
            <a:fillRect/>
          </a:stretch>
        </p:blipFill>
        <p:spPr>
          <a:xfrm>
            <a:off x="8826505" y="4308133"/>
            <a:ext cx="508000" cy="518160"/>
          </a:xfrm>
          <a:prstGeom prst="rect">
            <a:avLst/>
          </a:prstGeom>
        </p:spPr>
      </p:pic>
    </p:spTree>
    <p:extLst>
      <p:ext uri="{BB962C8B-B14F-4D97-AF65-F5344CB8AC3E}">
        <p14:creationId xmlns:p14="http://schemas.microsoft.com/office/powerpoint/2010/main" val="2821271379"/>
      </p:ext>
    </p:extLst>
  </p:cSld>
  <p:clrMapOvr>
    <a:masterClrMapping/>
  </p:clrMapOvr>
  <p:extLst>
    <p:ext uri="{DCECCB84-F9BA-43D5-87BE-67443E8EF086}">
      <p15:sldGuideLst xmlns:p15="http://schemas.microsoft.com/office/powerpoint/2012/main">
        <p15:guide id="1" pos="3114" userDrawn="1">
          <p15:clr>
            <a:srgbClr val="FBAE40"/>
          </p15:clr>
        </p15:guide>
        <p15:guide id="2" pos="5337" userDrawn="1">
          <p15:clr>
            <a:srgbClr val="FBAE40"/>
          </p15:clr>
        </p15:guide>
        <p15:guide id="3" pos="3840" userDrawn="1">
          <p15:clr>
            <a:srgbClr val="FBAE40"/>
          </p15:clr>
        </p15:guide>
        <p15:guide id="4" orient="horz" pos="618" userDrawn="1">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11 Services Info 3">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Our </a:t>
            </a:r>
            <a:r>
              <a:rPr lang="en-US" sz="5400" b="1" i="0">
                <a:solidFill>
                  <a:schemeClr val="accent1"/>
                </a:solidFill>
                <a:latin typeface="Montserrat" pitchFamily="2" charset="77"/>
              </a:rPr>
              <a:t>services</a:t>
            </a:r>
            <a:endParaRPr lang="es-ES" sz="5400" b="1" i="0">
              <a:solidFill>
                <a:schemeClr val="accent1"/>
              </a:solidFill>
              <a:latin typeface="Montserrat" pitchFamily="2" charset="77"/>
            </a:endParaRPr>
          </a:p>
        </p:txBody>
      </p:sp>
      <p:sp>
        <p:nvSpPr>
          <p:cNvPr id="23" name="TextBox 66">
            <a:extLst>
              <a:ext uri="{FF2B5EF4-FFF2-40B4-BE49-F238E27FC236}">
                <a16:creationId xmlns:a16="http://schemas.microsoft.com/office/drawing/2014/main" id="{E9FA337C-D236-E54A-BF00-A1684A39CCB4}"/>
              </a:ext>
            </a:extLst>
          </p:cNvPr>
          <p:cNvSpPr txBox="1"/>
          <p:nvPr userDrawn="1"/>
        </p:nvSpPr>
        <p:spPr>
          <a:xfrm>
            <a:off x="5940000" y="1008000"/>
            <a:ext cx="2342349"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Web &amp; App </a:t>
            </a:r>
            <a:r>
              <a:rPr kumimoji="0" lang="es-ES" sz="1600" b="0" i="0" u="none" strike="noStrike" kern="1200" cap="none" spc="0" normalizeH="0" baseline="0" noProof="0" err="1">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Development</a:t>
            </a:r>
            <a:endPar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endParaRPr>
          </a:p>
        </p:txBody>
      </p:sp>
      <p:sp>
        <p:nvSpPr>
          <p:cNvPr id="25" name="TextBox 67">
            <a:extLst>
              <a:ext uri="{FF2B5EF4-FFF2-40B4-BE49-F238E27FC236}">
                <a16:creationId xmlns:a16="http://schemas.microsoft.com/office/drawing/2014/main" id="{EC8B3BC7-0E77-C443-9412-67E44B106B19}"/>
              </a:ext>
            </a:extLst>
          </p:cNvPr>
          <p:cNvSpPr txBox="1"/>
          <p:nvPr userDrawn="1"/>
        </p:nvSpPr>
        <p:spPr>
          <a:xfrm>
            <a:off x="4943475" y="1681154"/>
            <a:ext cx="3226180" cy="861774"/>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High performance business applications, adaptable to all solutions and based on web technology. We pay special attention to security, scalability, usability, maintainability and respect for standards.</a:t>
            </a:r>
            <a:endParaRPr kumimoji="0" lang="es-E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endParaRPr>
          </a:p>
        </p:txBody>
      </p:sp>
      <p:pic>
        <p:nvPicPr>
          <p:cNvPr id="26" name="Picture 70">
            <a:extLst>
              <a:ext uri="{FF2B5EF4-FFF2-40B4-BE49-F238E27FC236}">
                <a16:creationId xmlns:a16="http://schemas.microsoft.com/office/drawing/2014/main" id="{B9BAB366-EA1E-4C41-BE86-27E7C412156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901085" y="2603363"/>
            <a:ext cx="3117164" cy="522902"/>
          </a:xfrm>
          <a:prstGeom prst="rect">
            <a:avLst/>
          </a:prstGeom>
        </p:spPr>
      </p:pic>
      <p:pic>
        <p:nvPicPr>
          <p:cNvPr id="27" name="Imagen 26">
            <a:extLst>
              <a:ext uri="{FF2B5EF4-FFF2-40B4-BE49-F238E27FC236}">
                <a16:creationId xmlns:a16="http://schemas.microsoft.com/office/drawing/2014/main" id="{2FD44B98-7D0E-2A4A-A35F-22495D57BACF}"/>
              </a:ext>
            </a:extLst>
          </p:cNvPr>
          <p:cNvPicPr>
            <a:picLocks noChangeAspect="1"/>
          </p:cNvPicPr>
          <p:nvPr userDrawn="1"/>
        </p:nvPicPr>
        <p:blipFill>
          <a:blip r:embed="rId3"/>
          <a:stretch>
            <a:fillRect/>
          </a:stretch>
        </p:blipFill>
        <p:spPr>
          <a:xfrm>
            <a:off x="5207388" y="1012161"/>
            <a:ext cx="508000" cy="508000"/>
          </a:xfrm>
          <a:prstGeom prst="rect">
            <a:avLst/>
          </a:prstGeom>
        </p:spPr>
      </p:pic>
      <p:sp>
        <p:nvSpPr>
          <p:cNvPr id="34" name="TextBox 32">
            <a:extLst>
              <a:ext uri="{FF2B5EF4-FFF2-40B4-BE49-F238E27FC236}">
                <a16:creationId xmlns:a16="http://schemas.microsoft.com/office/drawing/2014/main" id="{3CA7BD9A-DB76-2242-9945-6E46DFD7E17A}"/>
              </a:ext>
            </a:extLst>
          </p:cNvPr>
          <p:cNvSpPr txBox="1"/>
          <p:nvPr userDrawn="1"/>
        </p:nvSpPr>
        <p:spPr>
          <a:xfrm>
            <a:off x="5940000" y="3816246"/>
            <a:ext cx="2173929" cy="564001"/>
          </a:xfrm>
          <a:prstGeom prst="rect">
            <a:avLst/>
          </a:prstGeom>
          <a:noFill/>
        </p:spPr>
        <p:txBody>
          <a:bodyPr wrap="square" rtlCol="0">
            <a:spAutoFit/>
          </a:bodyPr>
          <a:lstStyle/>
          <a:p>
            <a:pPr marL="0" marR="0" lvl="0" indent="0" algn="l" defTabSz="914400" rtl="0" eaLnBrk="1" fontAlgn="auto" latinLnBrk="0" hangingPunct="1">
              <a:lnSpc>
                <a:spcPts val="1800"/>
              </a:lnSpc>
              <a:spcBef>
                <a:spcPts val="0"/>
              </a:spcBef>
              <a:spcAft>
                <a:spcPts val="60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Office 365 Modern </a:t>
            </a:r>
            <a:r>
              <a:rPr kumimoji="0" lang="es-ES" sz="1600" b="0" i="0" u="none" strike="noStrike" kern="1200" cap="none" spc="0" normalizeH="0" baseline="0" noProof="0" err="1">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Workplace</a:t>
            </a:r>
            <a:endPar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endParaRPr>
          </a:p>
        </p:txBody>
      </p:sp>
      <p:sp>
        <p:nvSpPr>
          <p:cNvPr id="35" name="TextBox 68">
            <a:extLst>
              <a:ext uri="{FF2B5EF4-FFF2-40B4-BE49-F238E27FC236}">
                <a16:creationId xmlns:a16="http://schemas.microsoft.com/office/drawing/2014/main" id="{BA543BA5-831D-B14B-B2EC-0F90DEA52108}"/>
              </a:ext>
            </a:extLst>
          </p:cNvPr>
          <p:cNvSpPr txBox="1"/>
          <p:nvPr userDrawn="1"/>
        </p:nvSpPr>
        <p:spPr>
          <a:xfrm>
            <a:off x="4943475" y="4481675"/>
            <a:ext cx="3170454" cy="861774"/>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Define workflows through Office 365, which enhance adaptation, collaboration, knowledge management and communication between company employees, while improving employee productivity and mobility.</a:t>
            </a:r>
            <a:endParaRPr kumimoji="0" lang="en"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endParaRPr>
          </a:p>
        </p:txBody>
      </p:sp>
      <p:pic>
        <p:nvPicPr>
          <p:cNvPr id="36" name="Graphic 72">
            <a:extLst>
              <a:ext uri="{FF2B5EF4-FFF2-40B4-BE49-F238E27FC236}">
                <a16:creationId xmlns:a16="http://schemas.microsoft.com/office/drawing/2014/main" id="{F06BE690-D6A6-8848-AB02-E470EC7119A8}"/>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5488164" y="5684006"/>
            <a:ext cx="834973" cy="329351"/>
          </a:xfrm>
          <a:prstGeom prst="rect">
            <a:avLst/>
          </a:prstGeom>
        </p:spPr>
      </p:pic>
      <p:pic>
        <p:nvPicPr>
          <p:cNvPr id="37" name="Picture 73">
            <a:extLst>
              <a:ext uri="{FF2B5EF4-FFF2-40B4-BE49-F238E27FC236}">
                <a16:creationId xmlns:a16="http://schemas.microsoft.com/office/drawing/2014/main" id="{21D71067-8C8B-6647-8D75-0E8CF8B3A93F}"/>
              </a:ext>
            </a:extLst>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6606060" y="5685665"/>
            <a:ext cx="931877" cy="298200"/>
          </a:xfrm>
          <a:prstGeom prst="rect">
            <a:avLst/>
          </a:prstGeom>
        </p:spPr>
      </p:pic>
      <p:pic>
        <p:nvPicPr>
          <p:cNvPr id="38" name="Imagen 37">
            <a:extLst>
              <a:ext uri="{FF2B5EF4-FFF2-40B4-BE49-F238E27FC236}">
                <a16:creationId xmlns:a16="http://schemas.microsoft.com/office/drawing/2014/main" id="{083E9196-70B5-1841-A3AB-F7BC6B37AAC7}"/>
              </a:ext>
            </a:extLst>
          </p:cNvPr>
          <p:cNvPicPr>
            <a:picLocks noChangeAspect="1"/>
          </p:cNvPicPr>
          <p:nvPr userDrawn="1"/>
        </p:nvPicPr>
        <p:blipFill>
          <a:blip r:embed="rId7"/>
          <a:stretch>
            <a:fillRect/>
          </a:stretch>
        </p:blipFill>
        <p:spPr>
          <a:xfrm>
            <a:off x="5265563" y="3795698"/>
            <a:ext cx="406400" cy="508000"/>
          </a:xfrm>
          <a:prstGeom prst="rect">
            <a:avLst/>
          </a:prstGeom>
        </p:spPr>
      </p:pic>
    </p:spTree>
    <p:extLst>
      <p:ext uri="{BB962C8B-B14F-4D97-AF65-F5344CB8AC3E}">
        <p14:creationId xmlns:p14="http://schemas.microsoft.com/office/powerpoint/2010/main" val="1303667246"/>
      </p:ext>
    </p:extLst>
  </p:cSld>
  <p:clrMapOvr>
    <a:masterClrMapping/>
  </p:clrMapOvr>
  <p:extLst>
    <p:ext uri="{DCECCB84-F9BA-43D5-87BE-67443E8EF086}">
      <p15:sldGuideLst xmlns:p15="http://schemas.microsoft.com/office/powerpoint/2012/main">
        <p15:guide id="1" pos="3114">
          <p15:clr>
            <a:srgbClr val="FBAE40"/>
          </p15:clr>
        </p15:guide>
        <p15:guide id="2" pos="5337">
          <p15:clr>
            <a:srgbClr val="FBAE40"/>
          </p15:clr>
        </p15:guide>
        <p15:guide id="3" orient="horz" pos="618">
          <p15:clr>
            <a:srgbClr val="FBAE4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2 Products Sidra">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Our </a:t>
            </a:r>
            <a:r>
              <a:rPr lang="en-US" sz="5400" b="1" i="0">
                <a:solidFill>
                  <a:schemeClr val="accent1"/>
                </a:solidFill>
                <a:latin typeface="Montserrat" pitchFamily="2" charset="77"/>
              </a:rPr>
              <a:t>products</a:t>
            </a:r>
            <a:endParaRPr lang="es-ES" sz="5400" b="1" i="0">
              <a:solidFill>
                <a:schemeClr val="accent1"/>
              </a:solidFill>
              <a:latin typeface="Montserrat" pitchFamily="2" charset="77"/>
            </a:endParaRPr>
          </a:p>
        </p:txBody>
      </p:sp>
      <p:sp>
        <p:nvSpPr>
          <p:cNvPr id="25" name="Rectángulo 24">
            <a:extLst>
              <a:ext uri="{FF2B5EF4-FFF2-40B4-BE49-F238E27FC236}">
                <a16:creationId xmlns:a16="http://schemas.microsoft.com/office/drawing/2014/main" id="{BEFA6645-76FF-594C-9544-BC5686F5CFE4}"/>
              </a:ext>
            </a:extLst>
          </p:cNvPr>
          <p:cNvSpPr/>
          <p:nvPr userDrawn="1"/>
        </p:nvSpPr>
        <p:spPr>
          <a:xfrm>
            <a:off x="4940300" y="0"/>
            <a:ext cx="725170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26" name="Rectángulo 25">
            <a:extLst>
              <a:ext uri="{FF2B5EF4-FFF2-40B4-BE49-F238E27FC236}">
                <a16:creationId xmlns:a16="http://schemas.microsoft.com/office/drawing/2014/main" id="{70465994-E971-9F45-84CC-CC46510AE26D}"/>
              </a:ext>
            </a:extLst>
          </p:cNvPr>
          <p:cNvSpPr/>
          <p:nvPr userDrawn="1"/>
        </p:nvSpPr>
        <p:spPr>
          <a:xfrm>
            <a:off x="6016751" y="2837202"/>
            <a:ext cx="5375149" cy="3293209"/>
          </a:xfrm>
          <a:prstGeom prst="rect">
            <a:avLst/>
          </a:prstGeom>
        </p:spPr>
        <p:txBody>
          <a:bodyPr wrap="square">
            <a:spAutoFit/>
          </a:bodyPr>
          <a:lstStyle/>
          <a:p>
            <a:r>
              <a:rPr lang="en-US" sz="1600" b="0" i="0">
                <a:solidFill>
                  <a:schemeClr val="bg2"/>
                </a:solidFill>
                <a:latin typeface="Montserrat" pitchFamily="2" charset="77"/>
              </a:rPr>
              <a:t>Our </a:t>
            </a:r>
            <a:r>
              <a:rPr lang="en-US" sz="1600" b="1" i="0">
                <a:solidFill>
                  <a:schemeClr val="bg2"/>
                </a:solidFill>
                <a:latin typeface="Montserrat" pitchFamily="2" charset="77"/>
              </a:rPr>
              <a:t>Data Lake platform based on Azure PaaS technologies</a:t>
            </a:r>
            <a:r>
              <a:rPr lang="en-US" sz="1600" b="0" i="0">
                <a:solidFill>
                  <a:schemeClr val="bg2"/>
                </a:solidFill>
                <a:latin typeface="Montserrat" pitchFamily="2" charset="77"/>
              </a:rPr>
              <a:t>, focused on scalability, ease of maintenance and fast data ingestion and governance of all data sources within the company.</a:t>
            </a:r>
          </a:p>
          <a:p>
            <a:endParaRPr lang="en-US" sz="1600" b="0" i="0">
              <a:solidFill>
                <a:schemeClr val="bg2"/>
              </a:solidFill>
              <a:latin typeface="Montserrat" pitchFamily="2" charset="77"/>
            </a:endParaRPr>
          </a:p>
          <a:p>
            <a:r>
              <a:rPr lang="en-US" sz="1600" b="0" i="0">
                <a:solidFill>
                  <a:schemeClr val="bg2"/>
                </a:solidFill>
                <a:latin typeface="Montserrat" pitchFamily="2" charset="77"/>
              </a:rPr>
              <a:t>It ensures accessibility to quality data and significantly lowers the threshold to Business Intelligence and Machine Learning, becoming the next step for companies that want to access and leverage their data quickly and effectively.</a:t>
            </a:r>
          </a:p>
          <a:p>
            <a:endParaRPr lang="es-ES" sz="1600" b="0" i="0">
              <a:solidFill>
                <a:schemeClr val="bg2"/>
              </a:solidFill>
              <a:latin typeface="Montserrat" pitchFamily="2" charset="77"/>
            </a:endParaRPr>
          </a:p>
          <a:p>
            <a:r>
              <a:rPr lang="en-US" sz="1600" b="0" i="0" err="1">
                <a:solidFill>
                  <a:schemeClr val="bg2"/>
                </a:solidFill>
                <a:latin typeface="Montserrat" pitchFamily="2" charset="77"/>
              </a:rPr>
              <a:t>sidra.dev</a:t>
            </a:r>
            <a:endParaRPr lang="en-US" sz="1600" b="0" i="0">
              <a:solidFill>
                <a:schemeClr val="bg2"/>
              </a:solidFill>
              <a:latin typeface="Montserrat" pitchFamily="2" charset="77"/>
            </a:endParaRPr>
          </a:p>
        </p:txBody>
      </p:sp>
      <p:pic>
        <p:nvPicPr>
          <p:cNvPr id="27" name="Imagen 26">
            <a:extLst>
              <a:ext uri="{FF2B5EF4-FFF2-40B4-BE49-F238E27FC236}">
                <a16:creationId xmlns:a16="http://schemas.microsoft.com/office/drawing/2014/main" id="{F0CEECD0-1735-8448-B8F7-5E1567D2C699}"/>
              </a:ext>
            </a:extLst>
          </p:cNvPr>
          <p:cNvPicPr>
            <a:picLocks noChangeAspect="1"/>
          </p:cNvPicPr>
          <p:nvPr userDrawn="1"/>
        </p:nvPicPr>
        <p:blipFill>
          <a:blip r:embed="rId2"/>
          <a:stretch>
            <a:fillRect/>
          </a:stretch>
        </p:blipFill>
        <p:spPr>
          <a:xfrm>
            <a:off x="6096000" y="1755648"/>
            <a:ext cx="2209773" cy="822527"/>
          </a:xfrm>
          <a:prstGeom prst="rect">
            <a:avLst/>
          </a:prstGeom>
        </p:spPr>
      </p:pic>
    </p:spTree>
    <p:extLst>
      <p:ext uri="{BB962C8B-B14F-4D97-AF65-F5344CB8AC3E}">
        <p14:creationId xmlns:p14="http://schemas.microsoft.com/office/powerpoint/2010/main" val="1901488606"/>
      </p:ext>
    </p:extLst>
  </p:cSld>
  <p:clrMapOvr>
    <a:masterClrMapping/>
  </p:clrMapOvr>
  <p:extLst>
    <p:ext uri="{DCECCB84-F9BA-43D5-87BE-67443E8EF086}">
      <p15:sldGuideLst xmlns:p15="http://schemas.microsoft.com/office/powerpoint/2012/main">
        <p15:guide id="1" pos="3114">
          <p15:clr>
            <a:srgbClr val="FBAE4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13 Products Wave Engine">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Our </a:t>
            </a:r>
            <a:r>
              <a:rPr lang="en-US" sz="5400" b="1" i="0">
                <a:solidFill>
                  <a:schemeClr val="accent1"/>
                </a:solidFill>
                <a:latin typeface="Montserrat" pitchFamily="2" charset="77"/>
              </a:rPr>
              <a:t>products</a:t>
            </a:r>
            <a:endParaRPr lang="es-ES" sz="5400" b="1" i="0">
              <a:solidFill>
                <a:schemeClr val="accent1"/>
              </a:solidFill>
              <a:latin typeface="Montserrat" pitchFamily="2" charset="77"/>
            </a:endParaRPr>
          </a:p>
        </p:txBody>
      </p:sp>
      <p:sp>
        <p:nvSpPr>
          <p:cNvPr id="6" name="Rectángulo 5">
            <a:extLst>
              <a:ext uri="{FF2B5EF4-FFF2-40B4-BE49-F238E27FC236}">
                <a16:creationId xmlns:a16="http://schemas.microsoft.com/office/drawing/2014/main" id="{DEE5FA67-B087-FC4A-AD05-F4B1E1D52016}"/>
              </a:ext>
            </a:extLst>
          </p:cNvPr>
          <p:cNvSpPr/>
          <p:nvPr userDrawn="1"/>
        </p:nvSpPr>
        <p:spPr>
          <a:xfrm>
            <a:off x="4940300" y="0"/>
            <a:ext cx="7251700"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7" name="Rectángulo 6">
            <a:extLst>
              <a:ext uri="{FF2B5EF4-FFF2-40B4-BE49-F238E27FC236}">
                <a16:creationId xmlns:a16="http://schemas.microsoft.com/office/drawing/2014/main" id="{CC277C8D-BF3E-BF4E-8B5F-C5718290C27C}"/>
              </a:ext>
            </a:extLst>
          </p:cNvPr>
          <p:cNvSpPr/>
          <p:nvPr userDrawn="1"/>
        </p:nvSpPr>
        <p:spPr>
          <a:xfrm>
            <a:off x="6016752" y="2837202"/>
            <a:ext cx="5137023" cy="2800767"/>
          </a:xfrm>
          <a:prstGeom prst="rect">
            <a:avLst/>
          </a:prstGeom>
        </p:spPr>
        <p:txBody>
          <a:bodyPr wrap="square">
            <a:spAutoFit/>
          </a:bodyPr>
          <a:lstStyle/>
          <a:p>
            <a:r>
              <a:rPr lang="en-US" sz="1600" b="0" i="0">
                <a:solidFill>
                  <a:schemeClr val="bg2"/>
                </a:solidFill>
                <a:latin typeface="Montserrat" pitchFamily="2" charset="77"/>
              </a:rPr>
              <a:t>Our specialized </a:t>
            </a:r>
            <a:r>
              <a:rPr lang="en-US" sz="1600" b="1" i="0">
                <a:solidFill>
                  <a:schemeClr val="bg2"/>
                </a:solidFill>
                <a:latin typeface="Montserrat" pitchFamily="2" charset="77"/>
              </a:rPr>
              <a:t>multi-platform 3D graphics engine for viewing business applications</a:t>
            </a:r>
            <a:r>
              <a:rPr lang="en-US" sz="1600" b="0" i="0">
                <a:solidFill>
                  <a:schemeClr val="bg2"/>
                </a:solidFill>
                <a:latin typeface="Montserrat" pitchFamily="2" charset="77"/>
              </a:rPr>
              <a:t> that incorporates integration with a variety of files including BIM, CATIA, STL, live video, 3D mapping and more.</a:t>
            </a:r>
          </a:p>
          <a:p>
            <a:endParaRPr lang="en-US" sz="1600" b="0" i="0">
              <a:solidFill>
                <a:schemeClr val="bg2"/>
              </a:solidFill>
              <a:latin typeface="Montserrat" pitchFamily="2" charset="77"/>
            </a:endParaRPr>
          </a:p>
          <a:p>
            <a:r>
              <a:rPr lang="en-US" sz="1600" b="0" i="0">
                <a:solidFill>
                  <a:schemeClr val="bg2"/>
                </a:solidFill>
                <a:latin typeface="Montserrat" pitchFamily="2" charset="77"/>
              </a:rPr>
              <a:t>Wave Engine is </a:t>
            </a:r>
            <a:r>
              <a:rPr lang="en-US" sz="1600" b="1" i="0">
                <a:solidFill>
                  <a:schemeClr val="bg2"/>
                </a:solidFill>
                <a:latin typeface="Montserrat" pitchFamily="2" charset="77"/>
              </a:rPr>
              <a:t>free, adapts to any platform </a:t>
            </a:r>
            <a:r>
              <a:rPr lang="en-US" sz="1600" b="0" i="0">
                <a:solidFill>
                  <a:schemeClr val="bg2"/>
                </a:solidFill>
                <a:latin typeface="Montserrat" pitchFamily="2" charset="77"/>
              </a:rPr>
              <a:t>and is ready to use on Windows, MacOS, Linux, Android, iOS and Web.</a:t>
            </a:r>
          </a:p>
          <a:p>
            <a:endParaRPr lang="es-ES" sz="1600" b="0" i="0">
              <a:solidFill>
                <a:schemeClr val="bg2"/>
              </a:solidFill>
              <a:latin typeface="Montserrat" pitchFamily="2" charset="77"/>
            </a:endParaRPr>
          </a:p>
          <a:p>
            <a:r>
              <a:rPr lang="en-US" sz="1600" b="0" i="0">
                <a:solidFill>
                  <a:schemeClr val="bg2"/>
                </a:solidFill>
                <a:latin typeface="Montserrat" pitchFamily="2" charset="77"/>
              </a:rPr>
              <a:t>www.waveengine.net</a:t>
            </a:r>
          </a:p>
        </p:txBody>
      </p:sp>
      <p:pic>
        <p:nvPicPr>
          <p:cNvPr id="3" name="Imagen 2">
            <a:extLst>
              <a:ext uri="{FF2B5EF4-FFF2-40B4-BE49-F238E27FC236}">
                <a16:creationId xmlns:a16="http://schemas.microsoft.com/office/drawing/2014/main" id="{D2678ADF-F9CB-204D-8D4A-D824F691B568}"/>
              </a:ext>
            </a:extLst>
          </p:cNvPr>
          <p:cNvPicPr>
            <a:picLocks noChangeAspect="1"/>
          </p:cNvPicPr>
          <p:nvPr userDrawn="1"/>
        </p:nvPicPr>
        <p:blipFill>
          <a:blip r:embed="rId2"/>
          <a:stretch>
            <a:fillRect/>
          </a:stretch>
        </p:blipFill>
        <p:spPr>
          <a:xfrm>
            <a:off x="5959743" y="1582667"/>
            <a:ext cx="1878433" cy="1127060"/>
          </a:xfrm>
          <a:prstGeom prst="rect">
            <a:avLst/>
          </a:prstGeom>
        </p:spPr>
      </p:pic>
    </p:spTree>
    <p:extLst>
      <p:ext uri="{BB962C8B-B14F-4D97-AF65-F5344CB8AC3E}">
        <p14:creationId xmlns:p14="http://schemas.microsoft.com/office/powerpoint/2010/main" val="488389209"/>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14 Products Smart Concepts">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Our </a:t>
            </a:r>
            <a:r>
              <a:rPr lang="en-US" sz="5400" b="1" i="0">
                <a:solidFill>
                  <a:schemeClr val="accent1"/>
                </a:solidFill>
                <a:latin typeface="Montserrat" pitchFamily="2" charset="77"/>
              </a:rPr>
              <a:t>products</a:t>
            </a:r>
            <a:endParaRPr lang="es-ES" sz="5400" b="1" i="0">
              <a:solidFill>
                <a:schemeClr val="accent1"/>
              </a:solidFill>
              <a:latin typeface="Montserrat" pitchFamily="2" charset="77"/>
            </a:endParaRPr>
          </a:p>
        </p:txBody>
      </p:sp>
      <p:sp>
        <p:nvSpPr>
          <p:cNvPr id="9" name="Rectángulo 8">
            <a:extLst>
              <a:ext uri="{FF2B5EF4-FFF2-40B4-BE49-F238E27FC236}">
                <a16:creationId xmlns:a16="http://schemas.microsoft.com/office/drawing/2014/main" id="{A9E5BC3A-D233-914E-ACE6-53E25C8D7F4E}"/>
              </a:ext>
            </a:extLst>
          </p:cNvPr>
          <p:cNvSpPr/>
          <p:nvPr userDrawn="1"/>
        </p:nvSpPr>
        <p:spPr>
          <a:xfrm>
            <a:off x="4940300" y="0"/>
            <a:ext cx="7251700"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10" name="Rectángulo 9">
            <a:extLst>
              <a:ext uri="{FF2B5EF4-FFF2-40B4-BE49-F238E27FC236}">
                <a16:creationId xmlns:a16="http://schemas.microsoft.com/office/drawing/2014/main" id="{6BE9F14B-3F3F-9F4A-81E2-BB14403D670D}"/>
              </a:ext>
            </a:extLst>
          </p:cNvPr>
          <p:cNvSpPr/>
          <p:nvPr userDrawn="1"/>
        </p:nvSpPr>
        <p:spPr>
          <a:xfrm>
            <a:off x="6016752" y="2837202"/>
            <a:ext cx="5156074" cy="2554545"/>
          </a:xfrm>
          <a:prstGeom prst="rect">
            <a:avLst/>
          </a:prstGeom>
        </p:spPr>
        <p:txBody>
          <a:bodyPr wrap="square">
            <a:spAutoFit/>
          </a:bodyPr>
          <a:lstStyle/>
          <a:p>
            <a:r>
              <a:rPr lang="en-US" sz="1600" b="0" i="0">
                <a:solidFill>
                  <a:schemeClr val="bg2"/>
                </a:solidFill>
                <a:latin typeface="Montserrat" pitchFamily="2" charset="77"/>
              </a:rPr>
              <a:t>A </a:t>
            </a:r>
            <a:r>
              <a:rPr lang="en-US" sz="1600" b="1" i="0">
                <a:solidFill>
                  <a:schemeClr val="bg2"/>
                </a:solidFill>
                <a:latin typeface="Montserrat" pitchFamily="2" charset="77"/>
              </a:rPr>
              <a:t>cloud solution for Enterprise IoT and Artificial Intelligence Scenarios </a:t>
            </a:r>
            <a:r>
              <a:rPr lang="en-US" sz="1600" b="0" i="0">
                <a:solidFill>
                  <a:schemeClr val="bg2"/>
                </a:solidFill>
                <a:latin typeface="Montserrat" pitchFamily="2" charset="77"/>
              </a:rPr>
              <a:t>with a focus on deploying a working system quickly while providing scalability and ease of maintenance.</a:t>
            </a:r>
          </a:p>
          <a:p>
            <a:endParaRPr lang="en-US" sz="1600" b="0" i="0">
              <a:solidFill>
                <a:schemeClr val="bg2"/>
              </a:solidFill>
              <a:latin typeface="Montserrat" pitchFamily="2" charset="77"/>
            </a:endParaRPr>
          </a:p>
          <a:p>
            <a:r>
              <a:rPr lang="en-US" sz="1600" b="0" i="0">
                <a:solidFill>
                  <a:schemeClr val="bg2"/>
                </a:solidFill>
                <a:latin typeface="Montserrat" pitchFamily="2" charset="77"/>
              </a:rPr>
              <a:t>Thanks to Smart Concepts </a:t>
            </a:r>
            <a:r>
              <a:rPr lang="en-US" sz="1600" b="1" i="0">
                <a:solidFill>
                  <a:schemeClr val="bg2"/>
                </a:solidFill>
                <a:latin typeface="Montserrat" pitchFamily="2" charset="77"/>
              </a:rPr>
              <a:t>you can connect all your devices and sensors</a:t>
            </a:r>
            <a:r>
              <a:rPr lang="en-US" sz="1600" b="0" i="0">
                <a:solidFill>
                  <a:schemeClr val="bg2"/>
                </a:solidFill>
                <a:latin typeface="Montserrat" pitchFamily="2" charset="77"/>
              </a:rPr>
              <a:t>, manage billions of events in Azure, get actionable insights in seconds, and rise your data value using Artificial Intelligence.</a:t>
            </a:r>
            <a:endParaRPr lang="es-ES" sz="1600" b="0" i="0">
              <a:solidFill>
                <a:schemeClr val="bg2"/>
              </a:solidFill>
              <a:latin typeface="Montserrat" pitchFamily="2" charset="77"/>
            </a:endParaRPr>
          </a:p>
        </p:txBody>
      </p:sp>
      <p:pic>
        <p:nvPicPr>
          <p:cNvPr id="11" name="Imagen 10">
            <a:extLst>
              <a:ext uri="{FF2B5EF4-FFF2-40B4-BE49-F238E27FC236}">
                <a16:creationId xmlns:a16="http://schemas.microsoft.com/office/drawing/2014/main" id="{ED4E3D19-3A5B-034C-86CE-28159281B999}"/>
              </a:ext>
            </a:extLst>
          </p:cNvPr>
          <p:cNvPicPr>
            <a:picLocks noChangeAspect="1"/>
          </p:cNvPicPr>
          <p:nvPr userDrawn="1"/>
        </p:nvPicPr>
        <p:blipFill>
          <a:blip r:embed="rId2"/>
          <a:stretch>
            <a:fillRect/>
          </a:stretch>
        </p:blipFill>
        <p:spPr>
          <a:xfrm>
            <a:off x="6095999" y="1920240"/>
            <a:ext cx="2220549" cy="660613"/>
          </a:xfrm>
          <a:prstGeom prst="rect">
            <a:avLst/>
          </a:prstGeom>
        </p:spPr>
      </p:pic>
    </p:spTree>
    <p:extLst>
      <p:ext uri="{BB962C8B-B14F-4D97-AF65-F5344CB8AC3E}">
        <p14:creationId xmlns:p14="http://schemas.microsoft.com/office/powerpoint/2010/main" val="4281300634"/>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15 Training offer">
    <p:spTree>
      <p:nvGrpSpPr>
        <p:cNvPr id="1" name=""/>
        <p:cNvGrpSpPr/>
        <p:nvPr/>
      </p:nvGrpSpPr>
      <p:grpSpPr>
        <a:xfrm>
          <a:off x="0" y="0"/>
          <a:ext cx="0" cy="0"/>
          <a:chOff x="0" y="0"/>
          <a:chExt cx="0" cy="0"/>
        </a:xfrm>
      </p:grpSpPr>
      <p:sp>
        <p:nvSpPr>
          <p:cNvPr id="5" name="Rectángulo 4">
            <a:extLst>
              <a:ext uri="{FF2B5EF4-FFF2-40B4-BE49-F238E27FC236}">
                <a16:creationId xmlns:a16="http://schemas.microsoft.com/office/drawing/2014/main" id="{82348151-0FA1-0242-B86C-1633F866BAF0}"/>
              </a:ext>
            </a:extLst>
          </p:cNvPr>
          <p:cNvSpPr/>
          <p:nvPr userDrawn="1"/>
        </p:nvSpPr>
        <p:spPr>
          <a:xfrm>
            <a:off x="4940300" y="0"/>
            <a:ext cx="72517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3920514" cy="1999330"/>
          </a:xfrm>
          <a:prstGeom prst="rect">
            <a:avLst/>
          </a:prstGeom>
          <a:noFill/>
        </p:spPr>
        <p:txBody>
          <a:bodyPr wrap="square" lIns="0" tIns="0" rIns="0" bIns="0" rtlCol="0">
            <a:spAutoFit/>
          </a:bodyPr>
          <a:lstStyle/>
          <a:p>
            <a:pPr marL="0" indent="0">
              <a:lnSpc>
                <a:spcPct val="80000"/>
              </a:lnSpc>
              <a:tabLst/>
            </a:pPr>
            <a:r>
              <a:rPr lang="es-ES" sz="5400" b="1" i="0" err="1">
                <a:latin typeface="Montserrat" pitchFamily="2" charset="77"/>
              </a:rPr>
              <a:t>Our</a:t>
            </a:r>
            <a:r>
              <a:rPr lang="es-ES" sz="5400" b="1" i="0">
                <a:latin typeface="Montserrat" pitchFamily="2" charset="77"/>
              </a:rPr>
              <a:t> </a:t>
            </a:r>
            <a:r>
              <a:rPr lang="es-ES" sz="5400" b="1" i="0">
                <a:solidFill>
                  <a:schemeClr val="accent1"/>
                </a:solidFill>
                <a:latin typeface="Montserrat" pitchFamily="2" charset="77"/>
              </a:rPr>
              <a:t>training </a:t>
            </a:r>
            <a:r>
              <a:rPr lang="es-ES" sz="5400" b="1" i="0" err="1">
                <a:solidFill>
                  <a:schemeClr val="accent1"/>
                </a:solidFill>
                <a:latin typeface="Montserrat" pitchFamily="2" charset="77"/>
              </a:rPr>
              <a:t>offer</a:t>
            </a:r>
            <a:endParaRPr lang="es-ES" sz="5400" b="1" i="0">
              <a:solidFill>
                <a:schemeClr val="accent1"/>
              </a:solidFill>
              <a:latin typeface="Montserrat" pitchFamily="2" charset="77"/>
            </a:endParaRPr>
          </a:p>
        </p:txBody>
      </p:sp>
      <p:sp>
        <p:nvSpPr>
          <p:cNvPr id="52" name="CuadroTexto 51">
            <a:extLst>
              <a:ext uri="{FF2B5EF4-FFF2-40B4-BE49-F238E27FC236}">
                <a16:creationId xmlns:a16="http://schemas.microsoft.com/office/drawing/2014/main" id="{5AD1D851-7E16-8243-92A5-BD45158F90FD}"/>
              </a:ext>
            </a:extLst>
          </p:cNvPr>
          <p:cNvSpPr txBox="1"/>
          <p:nvPr userDrawn="1"/>
        </p:nvSpPr>
        <p:spPr>
          <a:xfrm>
            <a:off x="7701468" y="1681004"/>
            <a:ext cx="1729364"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NETCORE</a:t>
            </a:r>
          </a:p>
        </p:txBody>
      </p:sp>
      <p:sp>
        <p:nvSpPr>
          <p:cNvPr id="53" name="CuadroTexto 52">
            <a:extLst>
              <a:ext uri="{FF2B5EF4-FFF2-40B4-BE49-F238E27FC236}">
                <a16:creationId xmlns:a16="http://schemas.microsoft.com/office/drawing/2014/main" id="{FA2EEAD8-7F80-B44A-B5FD-A23118418569}"/>
              </a:ext>
            </a:extLst>
          </p:cNvPr>
          <p:cNvSpPr txBox="1"/>
          <p:nvPr userDrawn="1"/>
        </p:nvSpPr>
        <p:spPr>
          <a:xfrm>
            <a:off x="9737711" y="1681004"/>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DOMAIN DRIVEN </a:t>
            </a:r>
            <a:r>
              <a:rPr lang="es-ES" sz="900" b="1" i="0">
                <a:solidFill>
                  <a:schemeClr val="accent1"/>
                </a:solidFill>
                <a:latin typeface="Montserrat" pitchFamily="2" charset="77"/>
              </a:rPr>
              <a:t>DESIGN</a:t>
            </a:r>
          </a:p>
        </p:txBody>
      </p:sp>
      <p:sp>
        <p:nvSpPr>
          <p:cNvPr id="54" name="CuadroTexto 53">
            <a:extLst>
              <a:ext uri="{FF2B5EF4-FFF2-40B4-BE49-F238E27FC236}">
                <a16:creationId xmlns:a16="http://schemas.microsoft.com/office/drawing/2014/main" id="{40A96D3D-6EC6-074F-91B7-F16393620C07}"/>
              </a:ext>
            </a:extLst>
          </p:cNvPr>
          <p:cNvSpPr txBox="1"/>
          <p:nvPr userDrawn="1"/>
        </p:nvSpPr>
        <p:spPr>
          <a:xfrm>
            <a:off x="5665225" y="1681004"/>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SHAREPOINT</a:t>
            </a:r>
          </a:p>
        </p:txBody>
      </p:sp>
      <p:sp>
        <p:nvSpPr>
          <p:cNvPr id="55" name="CuadroTexto 54">
            <a:extLst>
              <a:ext uri="{FF2B5EF4-FFF2-40B4-BE49-F238E27FC236}">
                <a16:creationId xmlns:a16="http://schemas.microsoft.com/office/drawing/2014/main" id="{28B10B93-57AC-CA4A-B5CE-EA6D4011B59C}"/>
              </a:ext>
            </a:extLst>
          </p:cNvPr>
          <p:cNvSpPr txBox="1"/>
          <p:nvPr userDrawn="1"/>
        </p:nvSpPr>
        <p:spPr>
          <a:xfrm>
            <a:off x="7701468" y="890048"/>
            <a:ext cx="1729364"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SECURITY</a:t>
            </a:r>
          </a:p>
        </p:txBody>
      </p:sp>
      <p:sp>
        <p:nvSpPr>
          <p:cNvPr id="56" name="CuadroTexto 55">
            <a:extLst>
              <a:ext uri="{FF2B5EF4-FFF2-40B4-BE49-F238E27FC236}">
                <a16:creationId xmlns:a16="http://schemas.microsoft.com/office/drawing/2014/main" id="{B4C88C33-47F2-5944-9AC5-D2C808D9D167}"/>
              </a:ext>
            </a:extLst>
          </p:cNvPr>
          <p:cNvSpPr txBox="1"/>
          <p:nvPr userDrawn="1"/>
        </p:nvSpPr>
        <p:spPr>
          <a:xfrm>
            <a:off x="9737712" y="890048"/>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AGILE</a:t>
            </a:r>
            <a:r>
              <a:rPr lang="es-ES" sz="900" b="1" i="0">
                <a:solidFill>
                  <a:schemeClr val="tx2"/>
                </a:solidFill>
                <a:latin typeface="Montserrat" pitchFamily="2" charset="77"/>
              </a:rPr>
              <a:t> METHODS</a:t>
            </a:r>
          </a:p>
        </p:txBody>
      </p:sp>
      <p:sp>
        <p:nvSpPr>
          <p:cNvPr id="57" name="CuadroTexto 56">
            <a:extLst>
              <a:ext uri="{FF2B5EF4-FFF2-40B4-BE49-F238E27FC236}">
                <a16:creationId xmlns:a16="http://schemas.microsoft.com/office/drawing/2014/main" id="{84E77DDF-7CA1-954B-874C-DC649E1F564D}"/>
              </a:ext>
            </a:extLst>
          </p:cNvPr>
          <p:cNvSpPr txBox="1"/>
          <p:nvPr userDrawn="1"/>
        </p:nvSpPr>
        <p:spPr>
          <a:xfrm>
            <a:off x="5665225" y="890048"/>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AZURE</a:t>
            </a:r>
            <a:r>
              <a:rPr lang="es-ES" sz="900" b="1" i="0">
                <a:solidFill>
                  <a:schemeClr val="tx2"/>
                </a:solidFill>
                <a:latin typeface="Montserrat" pitchFamily="2" charset="77"/>
              </a:rPr>
              <a:t> SERVERLESS</a:t>
            </a:r>
          </a:p>
        </p:txBody>
      </p:sp>
      <p:sp>
        <p:nvSpPr>
          <p:cNvPr id="58" name="CuadroTexto 57">
            <a:extLst>
              <a:ext uri="{FF2B5EF4-FFF2-40B4-BE49-F238E27FC236}">
                <a16:creationId xmlns:a16="http://schemas.microsoft.com/office/drawing/2014/main" id="{D9D649FB-1EDC-394D-830B-DE36093E29BD}"/>
              </a:ext>
            </a:extLst>
          </p:cNvPr>
          <p:cNvSpPr txBox="1"/>
          <p:nvPr userDrawn="1"/>
        </p:nvSpPr>
        <p:spPr>
          <a:xfrm>
            <a:off x="7701468" y="3262916"/>
            <a:ext cx="1729364" cy="3693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BACKEND</a:t>
            </a:r>
            <a:r>
              <a:rPr lang="es-ES" sz="900" b="1" i="0">
                <a:solidFill>
                  <a:schemeClr val="tx2"/>
                </a:solidFill>
                <a:latin typeface="Montserrat" pitchFamily="2" charset="77"/>
              </a:rPr>
              <a:t> BEST PRACTICES</a:t>
            </a:r>
          </a:p>
        </p:txBody>
      </p:sp>
      <p:sp>
        <p:nvSpPr>
          <p:cNvPr id="60" name="CuadroTexto 59">
            <a:extLst>
              <a:ext uri="{FF2B5EF4-FFF2-40B4-BE49-F238E27FC236}">
                <a16:creationId xmlns:a16="http://schemas.microsoft.com/office/drawing/2014/main" id="{583B6E09-2602-1B4E-882B-27C50602DA39}"/>
              </a:ext>
            </a:extLst>
          </p:cNvPr>
          <p:cNvSpPr txBox="1"/>
          <p:nvPr userDrawn="1"/>
        </p:nvSpPr>
        <p:spPr>
          <a:xfrm>
            <a:off x="5665225" y="3262916"/>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TESTING</a:t>
            </a:r>
          </a:p>
        </p:txBody>
      </p:sp>
      <p:sp>
        <p:nvSpPr>
          <p:cNvPr id="61" name="CuadroTexto 60">
            <a:extLst>
              <a:ext uri="{FF2B5EF4-FFF2-40B4-BE49-F238E27FC236}">
                <a16:creationId xmlns:a16="http://schemas.microsoft.com/office/drawing/2014/main" id="{E34CD56C-44B3-0B42-B895-1B61A56D853F}"/>
              </a:ext>
            </a:extLst>
          </p:cNvPr>
          <p:cNvSpPr txBox="1"/>
          <p:nvPr userDrawn="1"/>
        </p:nvSpPr>
        <p:spPr>
          <a:xfrm>
            <a:off x="7701468" y="2471960"/>
            <a:ext cx="1729364"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CONTAINERS/DOCKER</a:t>
            </a:r>
          </a:p>
        </p:txBody>
      </p:sp>
      <p:sp>
        <p:nvSpPr>
          <p:cNvPr id="62" name="CuadroTexto 61">
            <a:extLst>
              <a:ext uri="{FF2B5EF4-FFF2-40B4-BE49-F238E27FC236}">
                <a16:creationId xmlns:a16="http://schemas.microsoft.com/office/drawing/2014/main" id="{159AD11B-4F42-ED46-8849-6992FB9849DB}"/>
              </a:ext>
            </a:extLst>
          </p:cNvPr>
          <p:cNvSpPr txBox="1"/>
          <p:nvPr userDrawn="1"/>
        </p:nvSpPr>
        <p:spPr>
          <a:xfrm>
            <a:off x="9737712" y="2471960"/>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DEV</a:t>
            </a:r>
            <a:r>
              <a:rPr lang="es-ES" sz="900" b="1" i="0">
                <a:solidFill>
                  <a:schemeClr val="accent1"/>
                </a:solidFill>
                <a:latin typeface="Montserrat" pitchFamily="2" charset="77"/>
              </a:rPr>
              <a:t>OPS</a:t>
            </a:r>
          </a:p>
        </p:txBody>
      </p:sp>
      <p:sp>
        <p:nvSpPr>
          <p:cNvPr id="63" name="CuadroTexto 62">
            <a:extLst>
              <a:ext uri="{FF2B5EF4-FFF2-40B4-BE49-F238E27FC236}">
                <a16:creationId xmlns:a16="http://schemas.microsoft.com/office/drawing/2014/main" id="{0C30A950-DA05-A94E-B427-9F1D752F1913}"/>
              </a:ext>
            </a:extLst>
          </p:cNvPr>
          <p:cNvSpPr txBox="1"/>
          <p:nvPr userDrawn="1"/>
        </p:nvSpPr>
        <p:spPr>
          <a:xfrm>
            <a:off x="5665225" y="2471960"/>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MICROSERVICES</a:t>
            </a:r>
          </a:p>
        </p:txBody>
      </p:sp>
      <p:sp>
        <p:nvSpPr>
          <p:cNvPr id="64" name="CuadroTexto 63">
            <a:extLst>
              <a:ext uri="{FF2B5EF4-FFF2-40B4-BE49-F238E27FC236}">
                <a16:creationId xmlns:a16="http://schemas.microsoft.com/office/drawing/2014/main" id="{1A666E11-2A85-B04F-B07A-39E76BC3599D}"/>
              </a:ext>
            </a:extLst>
          </p:cNvPr>
          <p:cNvSpPr txBox="1"/>
          <p:nvPr userDrawn="1"/>
        </p:nvSpPr>
        <p:spPr>
          <a:xfrm>
            <a:off x="7701468" y="4844828"/>
            <a:ext cx="1729364"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IOT</a:t>
            </a:r>
          </a:p>
        </p:txBody>
      </p:sp>
      <p:sp>
        <p:nvSpPr>
          <p:cNvPr id="65" name="CuadroTexto 64">
            <a:extLst>
              <a:ext uri="{FF2B5EF4-FFF2-40B4-BE49-F238E27FC236}">
                <a16:creationId xmlns:a16="http://schemas.microsoft.com/office/drawing/2014/main" id="{3B075DD3-E2EC-FB41-A6EE-EED5BABAD674}"/>
              </a:ext>
            </a:extLst>
          </p:cNvPr>
          <p:cNvSpPr txBox="1"/>
          <p:nvPr userDrawn="1"/>
        </p:nvSpPr>
        <p:spPr>
          <a:xfrm>
            <a:off x="9737711" y="4844828"/>
            <a:ext cx="1729363" cy="507831"/>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MACHINE</a:t>
            </a:r>
            <a:r>
              <a:rPr lang="es-ES" sz="900" b="1" i="0">
                <a:solidFill>
                  <a:schemeClr val="tx2"/>
                </a:solidFill>
                <a:latin typeface="Montserrat" pitchFamily="2" charset="77"/>
              </a:rPr>
              <a:t> LEARNING &amp; ARTIFICIAL </a:t>
            </a:r>
            <a:r>
              <a:rPr lang="es-ES" sz="900" b="1" i="0">
                <a:solidFill>
                  <a:schemeClr val="accent1"/>
                </a:solidFill>
                <a:latin typeface="Montserrat" pitchFamily="2" charset="77"/>
              </a:rPr>
              <a:t>INTELLIGENCE</a:t>
            </a:r>
          </a:p>
        </p:txBody>
      </p:sp>
      <p:sp>
        <p:nvSpPr>
          <p:cNvPr id="66" name="CuadroTexto 65">
            <a:extLst>
              <a:ext uri="{FF2B5EF4-FFF2-40B4-BE49-F238E27FC236}">
                <a16:creationId xmlns:a16="http://schemas.microsoft.com/office/drawing/2014/main" id="{A0B23B95-7078-D847-96E7-9F4DA59C13DF}"/>
              </a:ext>
            </a:extLst>
          </p:cNvPr>
          <p:cNvSpPr txBox="1"/>
          <p:nvPr userDrawn="1"/>
        </p:nvSpPr>
        <p:spPr>
          <a:xfrm>
            <a:off x="5665225" y="4844828"/>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AZURE</a:t>
            </a:r>
            <a:r>
              <a:rPr lang="es-ES" sz="900" b="1" i="0">
                <a:solidFill>
                  <a:schemeClr val="tx2"/>
                </a:solidFill>
                <a:latin typeface="Montserrat" pitchFamily="2" charset="77"/>
              </a:rPr>
              <a:t> MANAGEMENT</a:t>
            </a:r>
          </a:p>
        </p:txBody>
      </p:sp>
      <p:sp>
        <p:nvSpPr>
          <p:cNvPr id="67" name="CuadroTexto 66">
            <a:extLst>
              <a:ext uri="{FF2B5EF4-FFF2-40B4-BE49-F238E27FC236}">
                <a16:creationId xmlns:a16="http://schemas.microsoft.com/office/drawing/2014/main" id="{C6BFCFCC-25B8-2649-8EB9-05A5CF230CF6}"/>
              </a:ext>
            </a:extLst>
          </p:cNvPr>
          <p:cNvSpPr txBox="1"/>
          <p:nvPr userDrawn="1"/>
        </p:nvSpPr>
        <p:spPr>
          <a:xfrm>
            <a:off x="7701468" y="4053872"/>
            <a:ext cx="1729364"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AZURE</a:t>
            </a:r>
            <a:r>
              <a:rPr lang="es-ES" sz="900" b="1" i="0">
                <a:solidFill>
                  <a:schemeClr val="tx2"/>
                </a:solidFill>
                <a:latin typeface="Montserrat" pitchFamily="2" charset="77"/>
              </a:rPr>
              <a:t> IAAS</a:t>
            </a:r>
          </a:p>
        </p:txBody>
      </p:sp>
      <p:sp>
        <p:nvSpPr>
          <p:cNvPr id="68" name="CuadroTexto 67">
            <a:extLst>
              <a:ext uri="{FF2B5EF4-FFF2-40B4-BE49-F238E27FC236}">
                <a16:creationId xmlns:a16="http://schemas.microsoft.com/office/drawing/2014/main" id="{536ABBD2-5C1D-1147-B5CF-6ADA9D8A7B10}"/>
              </a:ext>
            </a:extLst>
          </p:cNvPr>
          <p:cNvSpPr txBox="1"/>
          <p:nvPr userDrawn="1"/>
        </p:nvSpPr>
        <p:spPr>
          <a:xfrm>
            <a:off x="9737710" y="3313584"/>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GIT</a:t>
            </a:r>
          </a:p>
        </p:txBody>
      </p:sp>
      <p:sp>
        <p:nvSpPr>
          <p:cNvPr id="69" name="CuadroTexto 68">
            <a:extLst>
              <a:ext uri="{FF2B5EF4-FFF2-40B4-BE49-F238E27FC236}">
                <a16:creationId xmlns:a16="http://schemas.microsoft.com/office/drawing/2014/main" id="{CB284C83-8B27-3246-9884-37BE4B4C8130}"/>
              </a:ext>
            </a:extLst>
          </p:cNvPr>
          <p:cNvSpPr txBox="1"/>
          <p:nvPr userDrawn="1"/>
        </p:nvSpPr>
        <p:spPr>
          <a:xfrm>
            <a:off x="5665225" y="4053872"/>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POWER</a:t>
            </a:r>
            <a:r>
              <a:rPr lang="es-ES" sz="900" b="1" i="0">
                <a:solidFill>
                  <a:schemeClr val="tx2"/>
                </a:solidFill>
                <a:latin typeface="Montserrat" pitchFamily="2" charset="77"/>
              </a:rPr>
              <a:t> BI</a:t>
            </a:r>
          </a:p>
        </p:txBody>
      </p:sp>
      <p:sp>
        <p:nvSpPr>
          <p:cNvPr id="70" name="CuadroTexto 69">
            <a:extLst>
              <a:ext uri="{FF2B5EF4-FFF2-40B4-BE49-F238E27FC236}">
                <a16:creationId xmlns:a16="http://schemas.microsoft.com/office/drawing/2014/main" id="{321D0909-E4B6-BF4E-B6F4-E9AE9D0A3786}"/>
              </a:ext>
            </a:extLst>
          </p:cNvPr>
          <p:cNvSpPr txBox="1"/>
          <p:nvPr userDrawn="1"/>
        </p:nvSpPr>
        <p:spPr>
          <a:xfrm>
            <a:off x="7701468" y="5635784"/>
            <a:ext cx="1729364"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VUE</a:t>
            </a:r>
          </a:p>
        </p:txBody>
      </p:sp>
      <p:sp>
        <p:nvSpPr>
          <p:cNvPr id="71" name="CuadroTexto 70">
            <a:extLst>
              <a:ext uri="{FF2B5EF4-FFF2-40B4-BE49-F238E27FC236}">
                <a16:creationId xmlns:a16="http://schemas.microsoft.com/office/drawing/2014/main" id="{ADA5BA9E-1A4C-C54A-9E1E-DF5650815C4A}"/>
              </a:ext>
            </a:extLst>
          </p:cNvPr>
          <p:cNvSpPr txBox="1"/>
          <p:nvPr userDrawn="1"/>
        </p:nvSpPr>
        <p:spPr>
          <a:xfrm>
            <a:off x="9737712" y="5635784"/>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REACT</a:t>
            </a:r>
          </a:p>
        </p:txBody>
      </p:sp>
      <p:sp>
        <p:nvSpPr>
          <p:cNvPr id="72" name="CuadroTexto 71">
            <a:extLst>
              <a:ext uri="{FF2B5EF4-FFF2-40B4-BE49-F238E27FC236}">
                <a16:creationId xmlns:a16="http://schemas.microsoft.com/office/drawing/2014/main" id="{217443A9-A552-6346-BD56-AF82AB19F95A}"/>
              </a:ext>
            </a:extLst>
          </p:cNvPr>
          <p:cNvSpPr txBox="1"/>
          <p:nvPr userDrawn="1"/>
        </p:nvSpPr>
        <p:spPr>
          <a:xfrm>
            <a:off x="5665225" y="5635784"/>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ANGULAR</a:t>
            </a:r>
          </a:p>
        </p:txBody>
      </p:sp>
      <p:sp>
        <p:nvSpPr>
          <p:cNvPr id="26" name="CuadroTexto 58">
            <a:extLst>
              <a:ext uri="{FF2B5EF4-FFF2-40B4-BE49-F238E27FC236}">
                <a16:creationId xmlns:a16="http://schemas.microsoft.com/office/drawing/2014/main" id="{E700B004-D232-4760-9922-776E3765202F}"/>
              </a:ext>
            </a:extLst>
          </p:cNvPr>
          <p:cNvSpPr txBox="1"/>
          <p:nvPr userDrawn="1"/>
        </p:nvSpPr>
        <p:spPr>
          <a:xfrm>
            <a:off x="9751396" y="4041192"/>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AZURE</a:t>
            </a:r>
            <a:r>
              <a:rPr lang="es-ES" sz="900" b="1" i="0">
                <a:solidFill>
                  <a:schemeClr val="tx2"/>
                </a:solidFill>
                <a:latin typeface="Montserrat" pitchFamily="2" charset="77"/>
              </a:rPr>
              <a:t> PAAS</a:t>
            </a:r>
          </a:p>
        </p:txBody>
      </p:sp>
    </p:spTree>
    <p:extLst>
      <p:ext uri="{BB962C8B-B14F-4D97-AF65-F5344CB8AC3E}">
        <p14:creationId xmlns:p14="http://schemas.microsoft.com/office/powerpoint/2010/main" val="998941315"/>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16 Pre-Closing Frame 1">
    <p:bg>
      <p:bgPr>
        <a:solidFill>
          <a:schemeClr val="bg2"/>
        </a:solidFill>
        <a:effectLst/>
      </p:bgPr>
    </p:bg>
    <p:spTree>
      <p:nvGrpSpPr>
        <p:cNvPr id="1" name=""/>
        <p:cNvGrpSpPr/>
        <p:nvPr/>
      </p:nvGrpSpPr>
      <p:grpSpPr>
        <a:xfrm>
          <a:off x="0" y="0"/>
          <a:ext cx="0" cy="0"/>
          <a:chOff x="0" y="0"/>
          <a:chExt cx="0" cy="0"/>
        </a:xfrm>
      </p:grpSpPr>
      <p:sp>
        <p:nvSpPr>
          <p:cNvPr id="33" name="Rectángulo 32">
            <a:extLst>
              <a:ext uri="{FF2B5EF4-FFF2-40B4-BE49-F238E27FC236}">
                <a16:creationId xmlns:a16="http://schemas.microsoft.com/office/drawing/2014/main" id="{15BFE8EE-7843-BC4D-9681-3A29F4186264}"/>
              </a:ext>
            </a:extLst>
          </p:cNvPr>
          <p:cNvSpPr/>
          <p:nvPr userDrawn="1"/>
        </p:nvSpPr>
        <p:spPr>
          <a:xfrm>
            <a:off x="2466109" y="0"/>
            <a:ext cx="9725891"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2" name="Rectangle 1">
            <a:extLst>
              <a:ext uri="{FF2B5EF4-FFF2-40B4-BE49-F238E27FC236}">
                <a16:creationId xmlns:a16="http://schemas.microsoft.com/office/drawing/2014/main" id="{DDFA1121-9A14-E042-8105-9C44DD0C8F8E}"/>
              </a:ext>
            </a:extLst>
          </p:cNvPr>
          <p:cNvSpPr/>
          <p:nvPr userDrawn="1"/>
        </p:nvSpPr>
        <p:spPr>
          <a:xfrm>
            <a:off x="536713" y="228600"/>
            <a:ext cx="1669774" cy="72555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a:latin typeface="Montserrat" pitchFamily="2" charset="77"/>
            </a:endParaRPr>
          </a:p>
        </p:txBody>
      </p:sp>
      <p:pic>
        <p:nvPicPr>
          <p:cNvPr id="6" name="Imagen 4">
            <a:extLst>
              <a:ext uri="{FF2B5EF4-FFF2-40B4-BE49-F238E27FC236}">
                <a16:creationId xmlns:a16="http://schemas.microsoft.com/office/drawing/2014/main" id="{9AA8DBDE-7009-CE46-96DF-A5DBF8336064}"/>
              </a:ext>
            </a:extLst>
          </p:cNvPr>
          <p:cNvPicPr>
            <a:picLocks noChangeAspect="1"/>
          </p:cNvPicPr>
          <p:nvPr userDrawn="1"/>
        </p:nvPicPr>
        <p:blipFill>
          <a:blip r:embed="rId2"/>
          <a:stretch>
            <a:fillRect/>
          </a:stretch>
        </p:blipFill>
        <p:spPr>
          <a:xfrm>
            <a:off x="0" y="1"/>
            <a:ext cx="2466109" cy="1326766"/>
          </a:xfrm>
          <a:prstGeom prst="rect">
            <a:avLst/>
          </a:prstGeom>
        </p:spPr>
      </p:pic>
      <p:sp>
        <p:nvSpPr>
          <p:cNvPr id="3" name="TextBox 2">
            <a:extLst>
              <a:ext uri="{FF2B5EF4-FFF2-40B4-BE49-F238E27FC236}">
                <a16:creationId xmlns:a16="http://schemas.microsoft.com/office/drawing/2014/main" id="{D33C655B-483A-424B-9261-9D411C7BDB10}"/>
              </a:ext>
            </a:extLst>
          </p:cNvPr>
          <p:cNvSpPr txBox="1"/>
          <p:nvPr userDrawn="1"/>
        </p:nvSpPr>
        <p:spPr>
          <a:xfrm>
            <a:off x="2954215" y="2551837"/>
            <a:ext cx="8182098" cy="1754326"/>
          </a:xfrm>
          <a:prstGeom prst="rect">
            <a:avLst/>
          </a:prstGeom>
          <a:noFill/>
        </p:spPr>
        <p:txBody>
          <a:bodyPr wrap="square" rtlCol="0">
            <a:spAutoFit/>
          </a:bodyPr>
          <a:lstStyle/>
          <a:p>
            <a:pPr algn="l"/>
            <a:r>
              <a:rPr lang="en-US" sz="3600" b="0" i="0">
                <a:solidFill>
                  <a:schemeClr val="accent1"/>
                </a:solidFill>
                <a:latin typeface="Montserrat" pitchFamily="2" charset="77"/>
                <a:cs typeface="Calibri" panose="020F0502020204030204" pitchFamily="34" charset="0"/>
              </a:rPr>
              <a:t>Technology</a:t>
            </a:r>
            <a:r>
              <a:rPr lang="en-US" sz="3600" b="0" i="0">
                <a:solidFill>
                  <a:schemeClr val="tx1"/>
                </a:solidFill>
                <a:latin typeface="Montserrat" pitchFamily="2" charset="77"/>
                <a:cs typeface="Calibri" panose="020F0502020204030204" pitchFamily="34" charset="0"/>
              </a:rPr>
              <a:t> moves extremely fast.</a:t>
            </a:r>
          </a:p>
          <a:p>
            <a:pPr algn="l"/>
            <a:r>
              <a:rPr lang="en-US" sz="3600" b="0" i="0">
                <a:solidFill>
                  <a:schemeClr val="tx1"/>
                </a:solidFill>
                <a:latin typeface="Montserrat" pitchFamily="2" charset="77"/>
                <a:cs typeface="Calibri" panose="020F0502020204030204" pitchFamily="34" charset="0"/>
              </a:rPr>
              <a:t>Finding </a:t>
            </a:r>
            <a:r>
              <a:rPr lang="en-US" sz="3600" b="0" i="0">
                <a:solidFill>
                  <a:schemeClr val="accent1"/>
                </a:solidFill>
                <a:latin typeface="Montserrat" pitchFamily="2" charset="77"/>
                <a:cs typeface="Calibri" panose="020F0502020204030204" pitchFamily="34" charset="0"/>
              </a:rPr>
              <a:t>the right partner </a:t>
            </a:r>
            <a:r>
              <a:rPr lang="en-US" sz="3600" b="0" i="0">
                <a:solidFill>
                  <a:schemeClr val="tx1"/>
                </a:solidFill>
                <a:latin typeface="Montserrat" pitchFamily="2" charset="77"/>
                <a:cs typeface="Calibri" panose="020F0502020204030204" pitchFamily="34" charset="0"/>
              </a:rPr>
              <a:t>will help you take advantage of it.</a:t>
            </a:r>
          </a:p>
        </p:txBody>
      </p:sp>
    </p:spTree>
    <p:extLst>
      <p:ext uri="{BB962C8B-B14F-4D97-AF65-F5344CB8AC3E}">
        <p14:creationId xmlns:p14="http://schemas.microsoft.com/office/powerpoint/2010/main" val="277087944"/>
      </p:ext>
    </p:extLst>
  </p:cSld>
  <p:clrMapOvr>
    <a:masterClrMapping/>
  </p:clrMapOvr>
  <p:extLst>
    <p:ext uri="{DCECCB84-F9BA-43D5-87BE-67443E8EF086}">
      <p15:sldGuideLst xmlns:p15="http://schemas.microsoft.com/office/powerpoint/2012/main"/>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17 Pre-Closing Frame 2">
    <p:bg>
      <p:bgPr>
        <a:solidFill>
          <a:schemeClr val="bg2"/>
        </a:solidFill>
        <a:effectLst/>
      </p:bgPr>
    </p:bg>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a:latin typeface="Montserrat" pitchFamily="2" charset="77"/>
            </a:endParaRPr>
          </a:p>
        </p:txBody>
      </p:sp>
      <p:sp>
        <p:nvSpPr>
          <p:cNvPr id="14" name="CuadroTexto 13">
            <a:extLst>
              <a:ext uri="{FF2B5EF4-FFF2-40B4-BE49-F238E27FC236}">
                <a16:creationId xmlns:a16="http://schemas.microsoft.com/office/drawing/2014/main" id="{F8F176B3-72F8-0E40-8EF2-1A361B15B9ED}"/>
              </a:ext>
            </a:extLst>
          </p:cNvPr>
          <p:cNvSpPr txBox="1"/>
          <p:nvPr userDrawn="1"/>
        </p:nvSpPr>
        <p:spPr>
          <a:xfrm>
            <a:off x="965770" y="4750085"/>
            <a:ext cx="2575389" cy="261610"/>
          </a:xfrm>
          <a:prstGeom prst="rect">
            <a:avLst/>
          </a:prstGeom>
          <a:noFill/>
        </p:spPr>
        <p:txBody>
          <a:bodyPr wrap="square" rtlCol="0">
            <a:spAutoFit/>
          </a:bodyPr>
          <a:lstStyle/>
          <a:p>
            <a:r>
              <a:rPr lang="es-ES" sz="1050" b="0" i="0" err="1">
                <a:solidFill>
                  <a:schemeClr val="tx1"/>
                </a:solidFill>
                <a:latin typeface="Montserrat" pitchFamily="2" charset="77"/>
              </a:rPr>
              <a:t>www.plainconcepts.com</a:t>
            </a:r>
            <a:endParaRPr lang="es-ES" sz="1050" b="0" i="0">
              <a:solidFill>
                <a:schemeClr val="tx1"/>
              </a:solidFill>
              <a:latin typeface="Montserrat" pitchFamily="2" charset="77"/>
            </a:endParaRPr>
          </a:p>
        </p:txBody>
      </p:sp>
      <p:sp>
        <p:nvSpPr>
          <p:cNvPr id="15" name="CuadroTexto 14">
            <a:extLst>
              <a:ext uri="{FF2B5EF4-FFF2-40B4-BE49-F238E27FC236}">
                <a16:creationId xmlns:a16="http://schemas.microsoft.com/office/drawing/2014/main" id="{D1B78AF9-AB8C-9B48-A00B-EF9D950A9C10}"/>
              </a:ext>
            </a:extLst>
          </p:cNvPr>
          <p:cNvSpPr txBox="1"/>
          <p:nvPr userDrawn="1"/>
        </p:nvSpPr>
        <p:spPr>
          <a:xfrm>
            <a:off x="965770" y="5263793"/>
            <a:ext cx="2575389" cy="261610"/>
          </a:xfrm>
          <a:prstGeom prst="rect">
            <a:avLst/>
          </a:prstGeom>
          <a:noFill/>
        </p:spPr>
        <p:txBody>
          <a:bodyPr wrap="square" rtlCol="0">
            <a:spAutoFit/>
          </a:bodyPr>
          <a:lstStyle/>
          <a:p>
            <a:r>
              <a:rPr lang="es-ES" sz="1050" b="0" i="0">
                <a:solidFill>
                  <a:schemeClr val="tx1"/>
                </a:solidFill>
                <a:latin typeface="Montserrat" pitchFamily="2" charset="77"/>
              </a:rPr>
              <a:t>Para más información</a:t>
            </a:r>
          </a:p>
        </p:txBody>
      </p:sp>
      <p:sp>
        <p:nvSpPr>
          <p:cNvPr id="16" name="CuadroTexto 15">
            <a:extLst>
              <a:ext uri="{FF2B5EF4-FFF2-40B4-BE49-F238E27FC236}">
                <a16:creationId xmlns:a16="http://schemas.microsoft.com/office/drawing/2014/main" id="{4DEEA160-5BCC-EC48-B33B-FB3BF90166A4}"/>
              </a:ext>
            </a:extLst>
          </p:cNvPr>
          <p:cNvSpPr txBox="1"/>
          <p:nvPr userDrawn="1"/>
        </p:nvSpPr>
        <p:spPr>
          <a:xfrm>
            <a:off x="965770" y="5525403"/>
            <a:ext cx="2575389" cy="261610"/>
          </a:xfrm>
          <a:prstGeom prst="rect">
            <a:avLst/>
          </a:prstGeom>
          <a:noFill/>
        </p:spPr>
        <p:txBody>
          <a:bodyPr wrap="square" rtlCol="0">
            <a:spAutoFit/>
          </a:bodyPr>
          <a:lstStyle/>
          <a:p>
            <a:r>
              <a:rPr lang="es-ES" sz="1050" b="0" i="0" err="1">
                <a:solidFill>
                  <a:schemeClr val="tx1"/>
                </a:solidFill>
                <a:latin typeface="Montserrat" pitchFamily="2" charset="77"/>
              </a:rPr>
              <a:t>info@plainconcepts.com</a:t>
            </a:r>
            <a:endParaRPr lang="es-ES" sz="1050" b="0" i="0">
              <a:solidFill>
                <a:schemeClr val="tx1"/>
              </a:solidFill>
              <a:latin typeface="Montserrat" pitchFamily="2" charset="77"/>
            </a:endParaRPr>
          </a:p>
        </p:txBody>
      </p:sp>
      <p:cxnSp>
        <p:nvCxnSpPr>
          <p:cNvPr id="18" name="Conector recto 17">
            <a:extLst>
              <a:ext uri="{FF2B5EF4-FFF2-40B4-BE49-F238E27FC236}">
                <a16:creationId xmlns:a16="http://schemas.microsoft.com/office/drawing/2014/main" id="{7B90A012-C7A5-CC4B-B6F4-0387F0162B86}"/>
              </a:ext>
            </a:extLst>
          </p:cNvPr>
          <p:cNvCxnSpPr>
            <a:cxnSpLocks/>
          </p:cNvCxnSpPr>
          <p:nvPr userDrawn="1"/>
        </p:nvCxnSpPr>
        <p:spPr>
          <a:xfrm flipH="1">
            <a:off x="1061786" y="5143928"/>
            <a:ext cx="204669"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33" name="Rectángulo 32">
            <a:extLst>
              <a:ext uri="{FF2B5EF4-FFF2-40B4-BE49-F238E27FC236}">
                <a16:creationId xmlns:a16="http://schemas.microsoft.com/office/drawing/2014/main" id="{15BFE8EE-7843-BC4D-9681-3A29F4186264}"/>
              </a:ext>
            </a:extLst>
          </p:cNvPr>
          <p:cNvSpPr/>
          <p:nvPr userDrawn="1"/>
        </p:nvSpPr>
        <p:spPr>
          <a:xfrm>
            <a:off x="4940300" y="0"/>
            <a:ext cx="72517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2" name="TextBox 1">
            <a:extLst>
              <a:ext uri="{FF2B5EF4-FFF2-40B4-BE49-F238E27FC236}">
                <a16:creationId xmlns:a16="http://schemas.microsoft.com/office/drawing/2014/main" id="{2409D6C6-A872-A540-9B20-7E38A37DF1D1}"/>
              </a:ext>
            </a:extLst>
          </p:cNvPr>
          <p:cNvSpPr txBox="1"/>
          <p:nvPr userDrawn="1"/>
        </p:nvSpPr>
        <p:spPr>
          <a:xfrm>
            <a:off x="5916612" y="1837016"/>
            <a:ext cx="5219701" cy="2758063"/>
          </a:xfrm>
          <a:prstGeom prst="rect">
            <a:avLst/>
          </a:prstGeom>
          <a:noFill/>
        </p:spPr>
        <p:txBody>
          <a:bodyPr wrap="square" rtlCol="0">
            <a:spAutoFit/>
          </a:bodyPr>
          <a:lstStyle/>
          <a:p>
            <a:pPr marL="0" indent="0">
              <a:lnSpc>
                <a:spcPct val="80000"/>
              </a:lnSpc>
              <a:tabLst/>
            </a:pPr>
            <a:r>
              <a:rPr lang="es-ES" sz="7200" b="0" i="0" err="1">
                <a:solidFill>
                  <a:schemeClr val="accent1"/>
                </a:solidFill>
                <a:latin typeface="Montserrat Bold" panose="00000800000000000000" pitchFamily="2" charset="0"/>
              </a:rPr>
              <a:t>Thank</a:t>
            </a:r>
            <a:r>
              <a:rPr lang="es-ES" sz="7200" b="0" i="0">
                <a:solidFill>
                  <a:schemeClr val="accent1"/>
                </a:solidFill>
                <a:latin typeface="Montserrat Bold" panose="00000800000000000000" pitchFamily="2" charset="0"/>
              </a:rPr>
              <a:t> </a:t>
            </a:r>
            <a:r>
              <a:rPr lang="es-ES" sz="7200" b="0" i="0" err="1">
                <a:solidFill>
                  <a:schemeClr val="accent1"/>
                </a:solidFill>
                <a:latin typeface="Montserrat Bold" panose="00000800000000000000" pitchFamily="2" charset="0"/>
              </a:rPr>
              <a:t>you</a:t>
            </a:r>
            <a:r>
              <a:rPr lang="es-ES" sz="7200" b="0" i="0">
                <a:solidFill>
                  <a:schemeClr val="accent1"/>
                </a:solidFill>
                <a:latin typeface="Montserrat Bold" panose="00000800000000000000" pitchFamily="2" charset="0"/>
              </a:rPr>
              <a:t> </a:t>
            </a:r>
            <a:r>
              <a:rPr lang="es-ES" sz="7200" b="0" i="0">
                <a:latin typeface="Montserrat Bold" panose="00000800000000000000" pitchFamily="2" charset="0"/>
              </a:rPr>
              <a:t>for</a:t>
            </a:r>
            <a:br>
              <a:rPr lang="es-ES" sz="7200" b="0" i="0">
                <a:latin typeface="Montserrat Bold" panose="00000800000000000000" pitchFamily="2" charset="0"/>
              </a:rPr>
            </a:br>
            <a:r>
              <a:rPr lang="es-ES" sz="7200" b="0" i="0" err="1">
                <a:latin typeface="Montserrat Bold" panose="00000800000000000000" pitchFamily="2" charset="0"/>
              </a:rPr>
              <a:t>your</a:t>
            </a:r>
            <a:r>
              <a:rPr lang="es-ES" sz="7200" b="0" i="0">
                <a:latin typeface="Montserrat Bold" panose="00000800000000000000" pitchFamily="2" charset="0"/>
              </a:rPr>
              <a:t> time</a:t>
            </a:r>
          </a:p>
        </p:txBody>
      </p:sp>
      <p:pic>
        <p:nvPicPr>
          <p:cNvPr id="10" name="Picture 9">
            <a:extLst>
              <a:ext uri="{FF2B5EF4-FFF2-40B4-BE49-F238E27FC236}">
                <a16:creationId xmlns:a16="http://schemas.microsoft.com/office/drawing/2014/main" id="{5BF3F5BE-8D7D-0649-BD5B-986751474CFC}"/>
              </a:ext>
            </a:extLst>
          </p:cNvPr>
          <p:cNvPicPr>
            <a:picLocks noChangeAspect="1"/>
          </p:cNvPicPr>
          <p:nvPr userDrawn="1"/>
        </p:nvPicPr>
        <p:blipFill>
          <a:blip r:embed="rId2"/>
          <a:stretch>
            <a:fillRect/>
          </a:stretch>
        </p:blipFill>
        <p:spPr>
          <a:xfrm>
            <a:off x="607740" y="638185"/>
            <a:ext cx="2540000" cy="1767840"/>
          </a:xfrm>
          <a:prstGeom prst="rect">
            <a:avLst/>
          </a:prstGeom>
        </p:spPr>
      </p:pic>
    </p:spTree>
    <p:extLst>
      <p:ext uri="{BB962C8B-B14F-4D97-AF65-F5344CB8AC3E}">
        <p14:creationId xmlns:p14="http://schemas.microsoft.com/office/powerpoint/2010/main" val="3665535346"/>
      </p:ext>
    </p:extLst>
  </p:cSld>
  <p:clrMapOvr>
    <a:masterClrMapping/>
  </p:clrMapOvr>
  <p:extLst>
    <p:ext uri="{DCECCB84-F9BA-43D5-87BE-67443E8EF086}">
      <p15:sldGuideLst xmlns:p15="http://schemas.microsoft.com/office/powerpoint/2012/main"/>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8 Closing Frame">
    <p:bg>
      <p:bgPr>
        <a:solidFill>
          <a:schemeClr val="bg2"/>
        </a:solidFill>
        <a:effectLst/>
      </p:bgPr>
    </p:bg>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a:latin typeface="Montserrat" pitchFamily="2" charset="77"/>
            </a:endParaRPr>
          </a:p>
        </p:txBody>
      </p:sp>
      <p:sp>
        <p:nvSpPr>
          <p:cNvPr id="14" name="CuadroTexto 13">
            <a:extLst>
              <a:ext uri="{FF2B5EF4-FFF2-40B4-BE49-F238E27FC236}">
                <a16:creationId xmlns:a16="http://schemas.microsoft.com/office/drawing/2014/main" id="{F8F176B3-72F8-0E40-8EF2-1A361B15B9ED}"/>
              </a:ext>
            </a:extLst>
          </p:cNvPr>
          <p:cNvSpPr txBox="1"/>
          <p:nvPr userDrawn="1"/>
        </p:nvSpPr>
        <p:spPr>
          <a:xfrm>
            <a:off x="965770" y="4750085"/>
            <a:ext cx="2575389" cy="261610"/>
          </a:xfrm>
          <a:prstGeom prst="rect">
            <a:avLst/>
          </a:prstGeom>
          <a:noFill/>
        </p:spPr>
        <p:txBody>
          <a:bodyPr wrap="square" rtlCol="0">
            <a:spAutoFit/>
          </a:bodyPr>
          <a:lstStyle/>
          <a:p>
            <a:r>
              <a:rPr lang="es-ES" sz="1050" b="0" i="0" err="1">
                <a:solidFill>
                  <a:schemeClr val="tx1"/>
                </a:solidFill>
                <a:latin typeface="Montserrat" pitchFamily="2" charset="77"/>
              </a:rPr>
              <a:t>www.plainconcepts.com</a:t>
            </a:r>
            <a:endParaRPr lang="es-ES" sz="1050" b="0" i="0">
              <a:solidFill>
                <a:schemeClr val="tx1"/>
              </a:solidFill>
              <a:latin typeface="Montserrat" pitchFamily="2" charset="77"/>
            </a:endParaRPr>
          </a:p>
        </p:txBody>
      </p:sp>
      <p:sp>
        <p:nvSpPr>
          <p:cNvPr id="15" name="CuadroTexto 14">
            <a:extLst>
              <a:ext uri="{FF2B5EF4-FFF2-40B4-BE49-F238E27FC236}">
                <a16:creationId xmlns:a16="http://schemas.microsoft.com/office/drawing/2014/main" id="{D1B78AF9-AB8C-9B48-A00B-EF9D950A9C10}"/>
              </a:ext>
            </a:extLst>
          </p:cNvPr>
          <p:cNvSpPr txBox="1"/>
          <p:nvPr userDrawn="1"/>
        </p:nvSpPr>
        <p:spPr>
          <a:xfrm>
            <a:off x="965770" y="5263793"/>
            <a:ext cx="2575389" cy="261610"/>
          </a:xfrm>
          <a:prstGeom prst="rect">
            <a:avLst/>
          </a:prstGeom>
          <a:noFill/>
        </p:spPr>
        <p:txBody>
          <a:bodyPr wrap="square" rtlCol="0">
            <a:spAutoFit/>
          </a:bodyPr>
          <a:lstStyle/>
          <a:p>
            <a:r>
              <a:rPr lang="es-ES" sz="1050" b="0" i="0">
                <a:solidFill>
                  <a:schemeClr val="tx1"/>
                </a:solidFill>
                <a:latin typeface="Montserrat" pitchFamily="2" charset="77"/>
              </a:rPr>
              <a:t>For further </a:t>
            </a:r>
            <a:r>
              <a:rPr lang="es-ES" sz="1050" b="0" i="0" err="1">
                <a:solidFill>
                  <a:schemeClr val="tx1"/>
                </a:solidFill>
                <a:latin typeface="Montserrat" pitchFamily="2" charset="77"/>
              </a:rPr>
              <a:t>information</a:t>
            </a:r>
            <a:endParaRPr lang="es-ES" sz="1050" b="0" i="0">
              <a:solidFill>
                <a:schemeClr val="tx1"/>
              </a:solidFill>
              <a:latin typeface="Montserrat" pitchFamily="2" charset="77"/>
            </a:endParaRPr>
          </a:p>
        </p:txBody>
      </p:sp>
      <p:sp>
        <p:nvSpPr>
          <p:cNvPr id="16" name="CuadroTexto 15">
            <a:extLst>
              <a:ext uri="{FF2B5EF4-FFF2-40B4-BE49-F238E27FC236}">
                <a16:creationId xmlns:a16="http://schemas.microsoft.com/office/drawing/2014/main" id="{4DEEA160-5BCC-EC48-B33B-FB3BF90166A4}"/>
              </a:ext>
            </a:extLst>
          </p:cNvPr>
          <p:cNvSpPr txBox="1"/>
          <p:nvPr userDrawn="1"/>
        </p:nvSpPr>
        <p:spPr>
          <a:xfrm>
            <a:off x="965770" y="5525403"/>
            <a:ext cx="2575389" cy="261610"/>
          </a:xfrm>
          <a:prstGeom prst="rect">
            <a:avLst/>
          </a:prstGeom>
          <a:noFill/>
        </p:spPr>
        <p:txBody>
          <a:bodyPr wrap="square" rtlCol="0">
            <a:spAutoFit/>
          </a:bodyPr>
          <a:lstStyle/>
          <a:p>
            <a:r>
              <a:rPr lang="es-ES" sz="1050" b="0" i="0" err="1">
                <a:solidFill>
                  <a:schemeClr val="tx1"/>
                </a:solidFill>
                <a:latin typeface="Montserrat" pitchFamily="2" charset="77"/>
              </a:rPr>
              <a:t>info@plainconcepts.com</a:t>
            </a:r>
            <a:endParaRPr lang="es-ES" sz="1050" b="0" i="0">
              <a:solidFill>
                <a:schemeClr val="tx1"/>
              </a:solidFill>
              <a:latin typeface="Montserrat" pitchFamily="2" charset="77"/>
            </a:endParaRPr>
          </a:p>
        </p:txBody>
      </p:sp>
      <p:cxnSp>
        <p:nvCxnSpPr>
          <p:cNvPr id="18" name="Conector recto 17">
            <a:extLst>
              <a:ext uri="{FF2B5EF4-FFF2-40B4-BE49-F238E27FC236}">
                <a16:creationId xmlns:a16="http://schemas.microsoft.com/office/drawing/2014/main" id="{7B90A012-C7A5-CC4B-B6F4-0387F0162B86}"/>
              </a:ext>
            </a:extLst>
          </p:cNvPr>
          <p:cNvCxnSpPr>
            <a:cxnSpLocks/>
          </p:cNvCxnSpPr>
          <p:nvPr userDrawn="1"/>
        </p:nvCxnSpPr>
        <p:spPr>
          <a:xfrm flipH="1">
            <a:off x="1061786" y="5143928"/>
            <a:ext cx="204669" cy="0"/>
          </a:xfrm>
          <a:prstGeom prst="line">
            <a:avLst/>
          </a:prstGeom>
          <a:ln w="25400"/>
        </p:spPr>
        <p:style>
          <a:lnRef idx="1">
            <a:schemeClr val="accent1"/>
          </a:lnRef>
          <a:fillRef idx="0">
            <a:schemeClr val="accent1"/>
          </a:fillRef>
          <a:effectRef idx="0">
            <a:schemeClr val="accent1"/>
          </a:effectRef>
          <a:fontRef idx="minor">
            <a:schemeClr val="tx1"/>
          </a:fontRef>
        </p:style>
      </p:cxnSp>
      <p:pic>
        <p:nvPicPr>
          <p:cNvPr id="33" name="Picture 32">
            <a:extLst>
              <a:ext uri="{FF2B5EF4-FFF2-40B4-BE49-F238E27FC236}">
                <a16:creationId xmlns:a16="http://schemas.microsoft.com/office/drawing/2014/main" id="{1321BF89-F922-7849-831A-CB50BE82D94B}"/>
              </a:ext>
            </a:extLst>
          </p:cNvPr>
          <p:cNvPicPr>
            <a:picLocks noChangeAspect="1"/>
          </p:cNvPicPr>
          <p:nvPr userDrawn="1"/>
        </p:nvPicPr>
        <p:blipFill>
          <a:blip r:embed="rId2"/>
          <a:stretch>
            <a:fillRect/>
          </a:stretch>
        </p:blipFill>
        <p:spPr>
          <a:xfrm>
            <a:off x="607740" y="638185"/>
            <a:ext cx="2540000" cy="1767840"/>
          </a:xfrm>
          <a:prstGeom prst="rect">
            <a:avLst/>
          </a:prstGeom>
        </p:spPr>
      </p:pic>
      <p:grpSp>
        <p:nvGrpSpPr>
          <p:cNvPr id="29" name="Group 28">
            <a:extLst>
              <a:ext uri="{FF2B5EF4-FFF2-40B4-BE49-F238E27FC236}">
                <a16:creationId xmlns:a16="http://schemas.microsoft.com/office/drawing/2014/main" id="{24EA3571-D4ED-434E-8C1F-0FDB6308634F}"/>
              </a:ext>
            </a:extLst>
          </p:cNvPr>
          <p:cNvGrpSpPr>
            <a:grpSpLocks noChangeAspect="1"/>
          </p:cNvGrpSpPr>
          <p:nvPr userDrawn="1"/>
        </p:nvGrpSpPr>
        <p:grpSpPr>
          <a:xfrm>
            <a:off x="5581605" y="1893914"/>
            <a:ext cx="1028790" cy="1185238"/>
            <a:chOff x="5497254" y="579525"/>
            <a:chExt cx="1469700" cy="1693197"/>
          </a:xfrm>
        </p:grpSpPr>
        <p:pic>
          <p:nvPicPr>
            <p:cNvPr id="30" name="Graphic 37">
              <a:extLst>
                <a:ext uri="{FF2B5EF4-FFF2-40B4-BE49-F238E27FC236}">
                  <a16:creationId xmlns:a16="http://schemas.microsoft.com/office/drawing/2014/main" id="{314E2FFC-596F-AF44-9B6A-761A57D6C2F7}"/>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01877" y="579525"/>
              <a:ext cx="1465077" cy="1465077"/>
            </a:xfrm>
            <a:prstGeom prst="rect">
              <a:avLst/>
            </a:prstGeom>
          </p:spPr>
        </p:pic>
        <p:sp>
          <p:nvSpPr>
            <p:cNvPr id="31" name="CuadroTexto 5">
              <a:extLst>
                <a:ext uri="{FF2B5EF4-FFF2-40B4-BE49-F238E27FC236}">
                  <a16:creationId xmlns:a16="http://schemas.microsoft.com/office/drawing/2014/main" id="{5C1C645F-96E9-5F41-97E5-91D9632DE8CA}"/>
                </a:ext>
              </a:extLst>
            </p:cNvPr>
            <p:cNvSpPr txBox="1"/>
            <p:nvPr userDrawn="1"/>
          </p:nvSpPr>
          <p:spPr>
            <a:xfrm>
              <a:off x="5497254" y="2026501"/>
              <a:ext cx="1465078" cy="246221"/>
            </a:xfrm>
            <a:prstGeom prst="rect">
              <a:avLst/>
            </a:prstGeom>
            <a:noFill/>
          </p:spPr>
          <p:txBody>
            <a:bodyPr wrap="square" rtlCol="0">
              <a:spAutoFit/>
            </a:bodyPr>
            <a:lstStyle/>
            <a:p>
              <a:pPr algn="ctr"/>
              <a:r>
                <a:rPr lang="es-ES" sz="1000" b="1" i="0">
                  <a:latin typeface="Montserrat" pitchFamily="2" charset="77"/>
                </a:rPr>
                <a:t>SPAIN</a:t>
              </a:r>
            </a:p>
          </p:txBody>
        </p:sp>
      </p:grpSp>
      <p:grpSp>
        <p:nvGrpSpPr>
          <p:cNvPr id="32" name="Group 31">
            <a:extLst>
              <a:ext uri="{FF2B5EF4-FFF2-40B4-BE49-F238E27FC236}">
                <a16:creationId xmlns:a16="http://schemas.microsoft.com/office/drawing/2014/main" id="{0A8AFC70-E527-DB4E-9C31-AE98DA8B87EF}"/>
              </a:ext>
            </a:extLst>
          </p:cNvPr>
          <p:cNvGrpSpPr>
            <a:grpSpLocks noChangeAspect="1"/>
          </p:cNvGrpSpPr>
          <p:nvPr userDrawn="1"/>
        </p:nvGrpSpPr>
        <p:grpSpPr>
          <a:xfrm>
            <a:off x="7126408" y="1892928"/>
            <a:ext cx="1028790" cy="1186224"/>
            <a:chOff x="8915149" y="2561672"/>
            <a:chExt cx="1469700" cy="1694606"/>
          </a:xfrm>
        </p:grpSpPr>
        <p:pic>
          <p:nvPicPr>
            <p:cNvPr id="36" name="Graphic 28">
              <a:extLst>
                <a:ext uri="{FF2B5EF4-FFF2-40B4-BE49-F238E27FC236}">
                  <a16:creationId xmlns:a16="http://schemas.microsoft.com/office/drawing/2014/main" id="{BF63BD5E-7653-1B4F-987E-039F466C85AC}"/>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919772" y="2561672"/>
              <a:ext cx="1465077" cy="1465077"/>
            </a:xfrm>
            <a:prstGeom prst="rect">
              <a:avLst/>
            </a:prstGeom>
          </p:spPr>
        </p:pic>
        <p:sp>
          <p:nvSpPr>
            <p:cNvPr id="37" name="CuadroTexto 53">
              <a:extLst>
                <a:ext uri="{FF2B5EF4-FFF2-40B4-BE49-F238E27FC236}">
                  <a16:creationId xmlns:a16="http://schemas.microsoft.com/office/drawing/2014/main" id="{C2E1332D-0391-8F46-9CE7-E9A5BCC2B308}"/>
                </a:ext>
              </a:extLst>
            </p:cNvPr>
            <p:cNvSpPr txBox="1"/>
            <p:nvPr userDrawn="1"/>
          </p:nvSpPr>
          <p:spPr>
            <a:xfrm>
              <a:off x="8915149" y="4010057"/>
              <a:ext cx="1465078" cy="246221"/>
            </a:xfrm>
            <a:prstGeom prst="rect">
              <a:avLst/>
            </a:prstGeom>
            <a:noFill/>
          </p:spPr>
          <p:txBody>
            <a:bodyPr wrap="square" rtlCol="0">
              <a:spAutoFit/>
            </a:bodyPr>
            <a:lstStyle/>
            <a:p>
              <a:pPr algn="ctr"/>
              <a:r>
                <a:rPr lang="es-ES" sz="1000" b="1" i="0">
                  <a:latin typeface="Montserrat" pitchFamily="2" charset="77"/>
                </a:rPr>
                <a:t>USA</a:t>
              </a:r>
            </a:p>
          </p:txBody>
        </p:sp>
      </p:grpSp>
      <p:grpSp>
        <p:nvGrpSpPr>
          <p:cNvPr id="42" name="Group 41">
            <a:extLst>
              <a:ext uri="{FF2B5EF4-FFF2-40B4-BE49-F238E27FC236}">
                <a16:creationId xmlns:a16="http://schemas.microsoft.com/office/drawing/2014/main" id="{4E92C500-0B1B-5942-BBA8-EAE7BE042278}"/>
              </a:ext>
            </a:extLst>
          </p:cNvPr>
          <p:cNvGrpSpPr>
            <a:grpSpLocks noChangeAspect="1"/>
          </p:cNvGrpSpPr>
          <p:nvPr userDrawn="1"/>
        </p:nvGrpSpPr>
        <p:grpSpPr>
          <a:xfrm>
            <a:off x="8720352" y="1892755"/>
            <a:ext cx="1109404" cy="1202688"/>
            <a:chOff x="8981922" y="4784450"/>
            <a:chExt cx="1584863" cy="1718126"/>
          </a:xfrm>
        </p:grpSpPr>
        <p:pic>
          <p:nvPicPr>
            <p:cNvPr id="43" name="Graphic 25">
              <a:extLst>
                <a:ext uri="{FF2B5EF4-FFF2-40B4-BE49-F238E27FC236}">
                  <a16:creationId xmlns:a16="http://schemas.microsoft.com/office/drawing/2014/main" id="{3CCE3969-AA34-F440-85F5-034CAE802DA3}"/>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022867" y="4784450"/>
              <a:ext cx="1465077" cy="1465077"/>
            </a:xfrm>
            <a:prstGeom prst="rect">
              <a:avLst/>
            </a:prstGeom>
          </p:spPr>
        </p:pic>
        <p:sp>
          <p:nvSpPr>
            <p:cNvPr id="44" name="CuadroTexto 54">
              <a:extLst>
                <a:ext uri="{FF2B5EF4-FFF2-40B4-BE49-F238E27FC236}">
                  <a16:creationId xmlns:a16="http://schemas.microsoft.com/office/drawing/2014/main" id="{22A5FD27-8CE7-5940-B3E5-C737C57384A2}"/>
                </a:ext>
              </a:extLst>
            </p:cNvPr>
            <p:cNvSpPr txBox="1"/>
            <p:nvPr userDrawn="1"/>
          </p:nvSpPr>
          <p:spPr>
            <a:xfrm>
              <a:off x="8981922" y="6256355"/>
              <a:ext cx="1584863" cy="246221"/>
            </a:xfrm>
            <a:prstGeom prst="rect">
              <a:avLst/>
            </a:prstGeom>
            <a:noFill/>
          </p:spPr>
          <p:txBody>
            <a:bodyPr wrap="square" rtlCol="0">
              <a:spAutoFit/>
            </a:bodyPr>
            <a:lstStyle/>
            <a:p>
              <a:pPr algn="ctr"/>
              <a:r>
                <a:rPr lang="es-ES" sz="1000" b="1" i="0">
                  <a:latin typeface="Montserrat" pitchFamily="2" charset="77"/>
                </a:rPr>
                <a:t>UAE</a:t>
              </a:r>
            </a:p>
          </p:txBody>
        </p:sp>
      </p:grpSp>
      <p:grpSp>
        <p:nvGrpSpPr>
          <p:cNvPr id="45" name="Group 44">
            <a:extLst>
              <a:ext uri="{FF2B5EF4-FFF2-40B4-BE49-F238E27FC236}">
                <a16:creationId xmlns:a16="http://schemas.microsoft.com/office/drawing/2014/main" id="{BF965D2B-3E5F-6E4D-92D9-A20B054DED93}"/>
              </a:ext>
            </a:extLst>
          </p:cNvPr>
          <p:cNvGrpSpPr>
            <a:grpSpLocks noChangeAspect="1"/>
          </p:cNvGrpSpPr>
          <p:nvPr userDrawn="1"/>
        </p:nvGrpSpPr>
        <p:grpSpPr>
          <a:xfrm>
            <a:off x="6487370" y="3697728"/>
            <a:ext cx="1055562" cy="1186156"/>
            <a:chOff x="7698223" y="578213"/>
            <a:chExt cx="1507946" cy="1694509"/>
          </a:xfrm>
        </p:grpSpPr>
        <p:pic>
          <p:nvPicPr>
            <p:cNvPr id="46" name="Graphic 26">
              <a:extLst>
                <a:ext uri="{FF2B5EF4-FFF2-40B4-BE49-F238E27FC236}">
                  <a16:creationId xmlns:a16="http://schemas.microsoft.com/office/drawing/2014/main" id="{BDF1DD5A-2506-7245-9B80-CB18BF47B8DF}"/>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719657" y="578213"/>
              <a:ext cx="1465077" cy="1465077"/>
            </a:xfrm>
            <a:prstGeom prst="rect">
              <a:avLst/>
            </a:prstGeom>
          </p:spPr>
        </p:pic>
        <p:sp>
          <p:nvSpPr>
            <p:cNvPr id="47" name="CuadroTexto 57">
              <a:extLst>
                <a:ext uri="{FF2B5EF4-FFF2-40B4-BE49-F238E27FC236}">
                  <a16:creationId xmlns:a16="http://schemas.microsoft.com/office/drawing/2014/main" id="{1971E90E-2AEE-DD41-B891-DEEB9CABE6E0}"/>
                </a:ext>
              </a:extLst>
            </p:cNvPr>
            <p:cNvSpPr txBox="1"/>
            <p:nvPr userDrawn="1"/>
          </p:nvSpPr>
          <p:spPr>
            <a:xfrm>
              <a:off x="7698223" y="2026501"/>
              <a:ext cx="1507946" cy="246221"/>
            </a:xfrm>
            <a:prstGeom prst="rect">
              <a:avLst/>
            </a:prstGeom>
            <a:noFill/>
          </p:spPr>
          <p:txBody>
            <a:bodyPr wrap="square" rtlCol="0">
              <a:spAutoFit/>
            </a:bodyPr>
            <a:lstStyle/>
            <a:p>
              <a:pPr algn="ctr"/>
              <a:r>
                <a:rPr lang="es-ES" sz="1000" b="1" i="0">
                  <a:latin typeface="Montserrat" pitchFamily="2" charset="77"/>
                </a:rPr>
                <a:t>GERMANY</a:t>
              </a:r>
            </a:p>
          </p:txBody>
        </p:sp>
      </p:grpSp>
      <p:grpSp>
        <p:nvGrpSpPr>
          <p:cNvPr id="49" name="Group 48">
            <a:extLst>
              <a:ext uri="{FF2B5EF4-FFF2-40B4-BE49-F238E27FC236}">
                <a16:creationId xmlns:a16="http://schemas.microsoft.com/office/drawing/2014/main" id="{92DFBE8C-D91D-BD41-B732-BD593891F246}"/>
              </a:ext>
            </a:extLst>
          </p:cNvPr>
          <p:cNvGrpSpPr/>
          <p:nvPr userDrawn="1"/>
        </p:nvGrpSpPr>
        <p:grpSpPr>
          <a:xfrm>
            <a:off x="7959916" y="3697728"/>
            <a:ext cx="1215351" cy="1255634"/>
            <a:chOff x="8793007" y="3014386"/>
            <a:chExt cx="1215351" cy="1255634"/>
          </a:xfrm>
        </p:grpSpPr>
        <p:pic>
          <p:nvPicPr>
            <p:cNvPr id="50" name="Graphic 24">
              <a:extLst>
                <a:ext uri="{FF2B5EF4-FFF2-40B4-BE49-F238E27FC236}">
                  <a16:creationId xmlns:a16="http://schemas.microsoft.com/office/drawing/2014/main" id="{DFA72E55-5E81-1847-B679-D4CF2B6157A6}"/>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887905" y="3014386"/>
              <a:ext cx="1025554" cy="1025554"/>
            </a:xfrm>
            <a:prstGeom prst="rect">
              <a:avLst/>
            </a:prstGeom>
          </p:spPr>
        </p:pic>
        <p:sp>
          <p:nvSpPr>
            <p:cNvPr id="53" name="CuadroTexto 60">
              <a:extLst>
                <a:ext uri="{FF2B5EF4-FFF2-40B4-BE49-F238E27FC236}">
                  <a16:creationId xmlns:a16="http://schemas.microsoft.com/office/drawing/2014/main" id="{68FB2FFA-B0AD-BE40-9AEC-CA6814E8866C}"/>
                </a:ext>
              </a:extLst>
            </p:cNvPr>
            <p:cNvSpPr txBox="1"/>
            <p:nvPr userDrawn="1"/>
          </p:nvSpPr>
          <p:spPr>
            <a:xfrm>
              <a:off x="8793007" y="4023799"/>
              <a:ext cx="1215351" cy="246221"/>
            </a:xfrm>
            <a:prstGeom prst="rect">
              <a:avLst/>
            </a:prstGeom>
            <a:noFill/>
          </p:spPr>
          <p:txBody>
            <a:bodyPr wrap="square" rtlCol="0">
              <a:spAutoFit/>
            </a:bodyPr>
            <a:lstStyle/>
            <a:p>
              <a:pPr algn="ctr"/>
              <a:r>
                <a:rPr lang="es-ES" sz="1000" b="1" i="0">
                  <a:latin typeface="Montserrat" pitchFamily="2" charset="77"/>
                </a:rPr>
                <a:t>NETHERLANDS</a:t>
              </a:r>
            </a:p>
          </p:txBody>
        </p:sp>
      </p:grpSp>
      <p:grpSp>
        <p:nvGrpSpPr>
          <p:cNvPr id="54" name="Group 53">
            <a:extLst>
              <a:ext uri="{FF2B5EF4-FFF2-40B4-BE49-F238E27FC236}">
                <a16:creationId xmlns:a16="http://schemas.microsoft.com/office/drawing/2014/main" id="{43EF1503-4C11-B240-9406-2F519A145129}"/>
              </a:ext>
            </a:extLst>
          </p:cNvPr>
          <p:cNvGrpSpPr>
            <a:grpSpLocks noChangeAspect="1"/>
          </p:cNvGrpSpPr>
          <p:nvPr userDrawn="1"/>
        </p:nvGrpSpPr>
        <p:grpSpPr>
          <a:xfrm>
            <a:off x="4602350" y="3697727"/>
            <a:ext cx="1468036" cy="1266099"/>
            <a:chOff x="6184327" y="2553086"/>
            <a:chExt cx="2097193" cy="1808714"/>
          </a:xfrm>
        </p:grpSpPr>
        <p:pic>
          <p:nvPicPr>
            <p:cNvPr id="57" name="Graphic 27">
              <a:extLst>
                <a:ext uri="{FF2B5EF4-FFF2-40B4-BE49-F238E27FC236}">
                  <a16:creationId xmlns:a16="http://schemas.microsoft.com/office/drawing/2014/main" id="{16F59446-F12A-874D-A019-548C25C3A960}"/>
                </a:ext>
              </a:extLst>
            </p:cNvPr>
            <p:cNvPicPr>
              <a:picLocks noChangeAspect="1"/>
            </p:cNvPicPr>
            <p:nvPr userDrawn="1"/>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6500385" y="2553086"/>
              <a:ext cx="1465077" cy="1465077"/>
            </a:xfrm>
            <a:prstGeom prst="rect">
              <a:avLst/>
            </a:prstGeom>
          </p:spPr>
        </p:pic>
        <p:sp>
          <p:nvSpPr>
            <p:cNvPr id="58" name="CuadroTexto 63">
              <a:extLst>
                <a:ext uri="{FF2B5EF4-FFF2-40B4-BE49-F238E27FC236}">
                  <a16:creationId xmlns:a16="http://schemas.microsoft.com/office/drawing/2014/main" id="{BEBF5162-551A-EF46-88E9-A10B85469743}"/>
                </a:ext>
              </a:extLst>
            </p:cNvPr>
            <p:cNvSpPr txBox="1"/>
            <p:nvPr userDrawn="1"/>
          </p:nvSpPr>
          <p:spPr>
            <a:xfrm>
              <a:off x="6184327" y="4010055"/>
              <a:ext cx="2097193" cy="351745"/>
            </a:xfrm>
            <a:prstGeom prst="rect">
              <a:avLst/>
            </a:prstGeom>
            <a:noFill/>
          </p:spPr>
          <p:txBody>
            <a:bodyPr wrap="square" rtlCol="0">
              <a:spAutoFit/>
            </a:bodyPr>
            <a:lstStyle/>
            <a:p>
              <a:pPr algn="ctr"/>
              <a:r>
                <a:rPr lang="es-ES" sz="1000" b="1" i="0">
                  <a:latin typeface="Montserrat" pitchFamily="2" charset="77"/>
                </a:rPr>
                <a:t>UNITED KINGDOM</a:t>
              </a:r>
            </a:p>
          </p:txBody>
        </p:sp>
      </p:grpSp>
      <p:grpSp>
        <p:nvGrpSpPr>
          <p:cNvPr id="59" name="Group 58">
            <a:extLst>
              <a:ext uri="{FF2B5EF4-FFF2-40B4-BE49-F238E27FC236}">
                <a16:creationId xmlns:a16="http://schemas.microsoft.com/office/drawing/2014/main" id="{C9C37A79-1C82-884D-98C4-07616516CC6D}"/>
              </a:ext>
            </a:extLst>
          </p:cNvPr>
          <p:cNvGrpSpPr>
            <a:grpSpLocks noChangeAspect="1"/>
          </p:cNvGrpSpPr>
          <p:nvPr userDrawn="1"/>
        </p:nvGrpSpPr>
        <p:grpSpPr>
          <a:xfrm>
            <a:off x="9592250" y="3554850"/>
            <a:ext cx="1177140" cy="1323696"/>
            <a:chOff x="6466077" y="4584286"/>
            <a:chExt cx="1681629" cy="1890994"/>
          </a:xfrm>
        </p:grpSpPr>
        <p:pic>
          <p:nvPicPr>
            <p:cNvPr id="60" name="Graphic 59">
              <a:extLst>
                <a:ext uri="{FF2B5EF4-FFF2-40B4-BE49-F238E27FC236}">
                  <a16:creationId xmlns:a16="http://schemas.microsoft.com/office/drawing/2014/main" id="{EDD6322F-8FDA-FB4C-858B-98EAE54905F1}"/>
                </a:ext>
              </a:extLst>
            </p:cNvPr>
            <p:cNvPicPr>
              <a:picLocks noChangeAspect="1"/>
            </p:cNvPicPr>
            <p:nvPr userDrawn="1"/>
          </p:nvPicPr>
          <p:blipFill>
            <a:blip r:embed="rId15">
              <a:extLst>
                <a:ext uri="{96DAC541-7B7A-43D3-8B79-37D633B846F1}">
                  <asvg:svgBlip xmlns:asvg="http://schemas.microsoft.com/office/drawing/2016/SVG/main" r:embed="rId16"/>
                </a:ext>
              </a:extLst>
            </a:blip>
            <a:stretch>
              <a:fillRect/>
            </a:stretch>
          </p:blipFill>
          <p:spPr>
            <a:xfrm>
              <a:off x="6466077" y="4584286"/>
              <a:ext cx="1681629" cy="1681629"/>
            </a:xfrm>
            <a:prstGeom prst="rect">
              <a:avLst/>
            </a:prstGeom>
          </p:spPr>
        </p:pic>
        <p:sp>
          <p:nvSpPr>
            <p:cNvPr id="61" name="CuadroTexto 54">
              <a:extLst>
                <a:ext uri="{FF2B5EF4-FFF2-40B4-BE49-F238E27FC236}">
                  <a16:creationId xmlns:a16="http://schemas.microsoft.com/office/drawing/2014/main" id="{DC38AF74-9EA6-2341-AA5F-CA426D5259B8}"/>
                </a:ext>
              </a:extLst>
            </p:cNvPr>
            <p:cNvSpPr txBox="1"/>
            <p:nvPr userDrawn="1"/>
          </p:nvSpPr>
          <p:spPr>
            <a:xfrm>
              <a:off x="6537296" y="6229059"/>
              <a:ext cx="1584863" cy="246221"/>
            </a:xfrm>
            <a:prstGeom prst="rect">
              <a:avLst/>
            </a:prstGeom>
            <a:noFill/>
          </p:spPr>
          <p:txBody>
            <a:bodyPr wrap="square" rtlCol="0">
              <a:spAutoFit/>
            </a:bodyPr>
            <a:lstStyle/>
            <a:p>
              <a:pPr algn="ctr"/>
              <a:r>
                <a:rPr lang="es-ES" sz="1000" b="1" i="0">
                  <a:latin typeface="Montserrat" pitchFamily="2" charset="77"/>
                </a:rPr>
                <a:t>AUSTRALIA</a:t>
              </a:r>
            </a:p>
          </p:txBody>
        </p:sp>
      </p:grpSp>
    </p:spTree>
    <p:extLst>
      <p:ext uri="{BB962C8B-B14F-4D97-AF65-F5344CB8AC3E}">
        <p14:creationId xmlns:p14="http://schemas.microsoft.com/office/powerpoint/2010/main" val="4137454343"/>
      </p:ext>
    </p:extLst>
  </p:cSld>
  <p:clrMapOvr>
    <a:masterClrMapping/>
  </p:clrMapOvr>
  <p:extLst>
    <p:ext uri="{DCECCB84-F9BA-43D5-87BE-67443E8EF086}">
      <p15:sldGuideLst xmlns:p15="http://schemas.microsoft.com/office/powerpoint/2012/main">
        <p15:guide id="1" pos="6562">
          <p15:clr>
            <a:srgbClr val="FBAE40"/>
          </p15:clr>
        </p15:guide>
        <p15:guide id="2" pos="5201">
          <p15:clr>
            <a:srgbClr val="FBAE4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06 Section title">
    <p:bg>
      <p:bgPr>
        <a:solidFill>
          <a:schemeClr val="bg2"/>
        </a:solidFill>
        <a:effectLst/>
      </p:bgPr>
    </p:bg>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6ED264C8-8916-7247-B552-C40300F8F7C8}"/>
              </a:ext>
            </a:extLst>
          </p:cNvPr>
          <p:cNvSpPr/>
          <p:nvPr userDrawn="1"/>
        </p:nvSpPr>
        <p:spPr>
          <a:xfrm>
            <a:off x="3540125" y="0"/>
            <a:ext cx="8651875" cy="6858000"/>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sp>
        <p:nvSpPr>
          <p:cNvPr id="5" name="Marcador de texto 2">
            <a:extLst>
              <a:ext uri="{FF2B5EF4-FFF2-40B4-BE49-F238E27FC236}">
                <a16:creationId xmlns:a16="http://schemas.microsoft.com/office/drawing/2014/main" id="{3236A06D-FA64-DA4A-B0B5-54E6C1053708}"/>
              </a:ext>
            </a:extLst>
          </p:cNvPr>
          <p:cNvSpPr>
            <a:spLocks noGrp="1"/>
          </p:cNvSpPr>
          <p:nvPr>
            <p:ph type="body" sz="quarter" idx="12" hasCustomPrompt="1"/>
          </p:nvPr>
        </p:nvSpPr>
        <p:spPr>
          <a:xfrm>
            <a:off x="911225" y="1798982"/>
            <a:ext cx="7777163" cy="1351721"/>
          </a:xfrm>
          <a:prstGeom prst="rect">
            <a:avLst/>
          </a:prstGeom>
        </p:spPr>
        <p:txBody>
          <a:bodyPr lIns="0" tIns="0" rIns="0" bIns="0"/>
          <a:lstStyle>
            <a:lvl1pPr marL="0" indent="0" algn="l">
              <a:spcBef>
                <a:spcPts val="0"/>
              </a:spcBef>
              <a:buNone/>
              <a:defRPr sz="6000" b="1" i="0">
                <a:solidFill>
                  <a:schemeClr val="tx1"/>
                </a:solidFill>
                <a:latin typeface="Montserrat SemiBold" pitchFamily="2" charset="77"/>
              </a:defRPr>
            </a:lvl1pPr>
          </a:lstStyle>
          <a:p>
            <a:pPr lvl="0"/>
            <a:r>
              <a:rPr lang="es-ES" err="1"/>
              <a:t>Section</a:t>
            </a:r>
            <a:r>
              <a:rPr lang="es-ES"/>
              <a:t> </a:t>
            </a:r>
            <a:r>
              <a:rPr lang="es-ES" err="1"/>
              <a:t>title</a:t>
            </a:r>
            <a:endParaRPr lang="es-ES"/>
          </a:p>
        </p:txBody>
      </p:sp>
      <p:sp>
        <p:nvSpPr>
          <p:cNvPr id="3" name="Text Placeholder 2">
            <a:extLst>
              <a:ext uri="{FF2B5EF4-FFF2-40B4-BE49-F238E27FC236}">
                <a16:creationId xmlns:a16="http://schemas.microsoft.com/office/drawing/2014/main" id="{F3F08BF8-2825-DD4C-9131-7141CC071B9A}"/>
              </a:ext>
            </a:extLst>
          </p:cNvPr>
          <p:cNvSpPr>
            <a:spLocks noGrp="1"/>
          </p:cNvSpPr>
          <p:nvPr>
            <p:ph type="body" sz="quarter" idx="13" hasCustomPrompt="1"/>
          </p:nvPr>
        </p:nvSpPr>
        <p:spPr>
          <a:xfrm>
            <a:off x="911225" y="3429000"/>
            <a:ext cx="2628900" cy="2733675"/>
          </a:xfrm>
          <a:prstGeom prst="rect">
            <a:avLst/>
          </a:prstGeom>
        </p:spPr>
        <p:txBody>
          <a:bodyPr/>
          <a:lstStyle>
            <a:lvl1pPr marL="0" indent="0">
              <a:buNone/>
              <a:defRPr sz="1800">
                <a:latin typeface="Montserrat" pitchFamily="2" charset="77"/>
              </a:defRPr>
            </a:lvl1pPr>
            <a:lvl2pPr marL="457200" indent="0">
              <a:buNone/>
              <a:defRPr>
                <a:latin typeface="Montserrat" pitchFamily="2" charset="77"/>
              </a:defRPr>
            </a:lvl2pPr>
            <a:lvl3pPr marL="914400" indent="0">
              <a:buNone/>
              <a:defRPr>
                <a:latin typeface="Montserrat" pitchFamily="2" charset="77"/>
              </a:defRPr>
            </a:lvl3pPr>
            <a:lvl4pPr marL="1371600" indent="0">
              <a:buNone/>
              <a:defRPr>
                <a:latin typeface="Montserrat" pitchFamily="2" charset="77"/>
              </a:defRPr>
            </a:lvl4pPr>
            <a:lvl5pPr marL="1828800" indent="0">
              <a:buNone/>
              <a:defRPr>
                <a:latin typeface="Montserrat" pitchFamily="2" charset="77"/>
              </a:defRPr>
            </a:lvl5pPr>
          </a:lstStyle>
          <a:p>
            <a:pPr lvl="0"/>
            <a:r>
              <a:rPr lang="en-GB"/>
              <a:t>Add a little section description</a:t>
            </a:r>
            <a:endParaRPr lang="en-ES"/>
          </a:p>
        </p:txBody>
      </p:sp>
    </p:spTree>
    <p:extLst>
      <p:ext uri="{BB962C8B-B14F-4D97-AF65-F5344CB8AC3E}">
        <p14:creationId xmlns:p14="http://schemas.microsoft.com/office/powerpoint/2010/main" val="3574456946"/>
      </p:ext>
    </p:extLst>
  </p:cSld>
  <p:clrMapOvr>
    <a:masterClrMapping/>
  </p:clrMapOvr>
  <p:extLst>
    <p:ext uri="{DCECCB84-F9BA-43D5-87BE-67443E8EF086}">
      <p15:sldGuideLst xmlns:p15="http://schemas.microsoft.com/office/powerpoint/2012/main"/>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Project Slide 7">
    <p:spTree>
      <p:nvGrpSpPr>
        <p:cNvPr id="1" name=""/>
        <p:cNvGrpSpPr/>
        <p:nvPr/>
      </p:nvGrpSpPr>
      <p:grpSpPr>
        <a:xfrm>
          <a:off x="0" y="0"/>
          <a:ext cx="0" cy="0"/>
          <a:chOff x="0" y="0"/>
          <a:chExt cx="0" cy="0"/>
        </a:xfrm>
      </p:grpSpPr>
      <p:sp>
        <p:nvSpPr>
          <p:cNvPr id="5" name="Title 8"/>
          <p:cNvSpPr>
            <a:spLocks noGrp="1"/>
          </p:cNvSpPr>
          <p:nvPr>
            <p:ph type="title"/>
          </p:nvPr>
        </p:nvSpPr>
        <p:spPr>
          <a:xfrm>
            <a:off x="913016" y="1574779"/>
            <a:ext cx="7377544" cy="985541"/>
          </a:xfrm>
          <a:prstGeom prst="rect">
            <a:avLst/>
          </a:prstGeom>
        </p:spPr>
        <p:txBody>
          <a:bodyPr lIns="0" rIns="0" anchor="t">
            <a:noAutofit/>
          </a:bodyPr>
          <a:lstStyle>
            <a:lvl1pPr>
              <a:lnSpc>
                <a:spcPct val="80000"/>
              </a:lnSpc>
              <a:defRPr sz="3600" b="1" i="0">
                <a:solidFill>
                  <a:schemeClr val="tx1"/>
                </a:solidFill>
                <a:latin typeface="Montserrat" pitchFamily="2" charset="77"/>
              </a:defRPr>
            </a:lvl1pPr>
          </a:lstStyle>
          <a:p>
            <a:r>
              <a:rPr lang="en-US"/>
              <a:t>Click to edit Master title style</a:t>
            </a:r>
          </a:p>
        </p:txBody>
      </p:sp>
      <p:sp>
        <p:nvSpPr>
          <p:cNvPr id="6" name="Picture Placeholder 29"/>
          <p:cNvSpPr>
            <a:spLocks noGrp="1"/>
          </p:cNvSpPr>
          <p:nvPr>
            <p:ph type="pic" sz="quarter" idx="12"/>
          </p:nvPr>
        </p:nvSpPr>
        <p:spPr>
          <a:xfrm>
            <a:off x="8680452" y="370390"/>
            <a:ext cx="2924173" cy="6144710"/>
          </a:xfrm>
          <a:prstGeom prst="rect">
            <a:avLst/>
          </a:prstGeom>
          <a:solidFill>
            <a:schemeClr val="bg2"/>
          </a:soli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8" name="Picture Placeholder 29"/>
          <p:cNvSpPr>
            <a:spLocks noGrp="1"/>
          </p:cNvSpPr>
          <p:nvPr>
            <p:ph type="pic" sz="quarter" idx="13" hasCustomPrompt="1"/>
          </p:nvPr>
        </p:nvSpPr>
        <p:spPr>
          <a:xfrm>
            <a:off x="6837679" y="370390"/>
            <a:ext cx="1842773" cy="1123122"/>
          </a:xfrm>
          <a:prstGeom prst="rect">
            <a:avLst/>
          </a:prstGeom>
          <a:noFill/>
          <a:ln>
            <a:noFill/>
          </a:ln>
        </p:spPr>
        <p:txBody>
          <a:bodyPr rtlCol="0" anchor="ctr">
            <a:noAutofit/>
          </a:bodyPr>
          <a:lstStyle>
            <a:lvl1pPr algn="ctr">
              <a:defRPr sz="1200" b="0" i="0">
                <a:solidFill>
                  <a:schemeClr val="tx1"/>
                </a:solidFill>
                <a:latin typeface="Montserrat" pitchFamily="2" charset="77"/>
              </a:defRPr>
            </a:lvl1pPr>
          </a:lstStyle>
          <a:p>
            <a:pPr lvl="0"/>
            <a:r>
              <a:rPr lang="en-US" noProof="0"/>
              <a:t>Customer Logo</a:t>
            </a:r>
          </a:p>
        </p:txBody>
      </p:sp>
      <p:sp>
        <p:nvSpPr>
          <p:cNvPr id="14" name="Text Placeholder 2">
            <a:extLst>
              <a:ext uri="{FF2B5EF4-FFF2-40B4-BE49-F238E27FC236}">
                <a16:creationId xmlns:a16="http://schemas.microsoft.com/office/drawing/2014/main" id="{E5290DC1-3898-EF4A-B023-A97AD4E05EC6}"/>
              </a:ext>
            </a:extLst>
          </p:cNvPr>
          <p:cNvSpPr>
            <a:spLocks noGrp="1"/>
          </p:cNvSpPr>
          <p:nvPr>
            <p:ph type="body" sz="quarter" idx="22" hasCustomPrompt="1"/>
          </p:nvPr>
        </p:nvSpPr>
        <p:spPr>
          <a:xfrm>
            <a:off x="913016" y="2794000"/>
            <a:ext cx="7377544" cy="3721100"/>
          </a:xfrm>
          <a:prstGeom prst="rect">
            <a:avLst/>
          </a:prstGeom>
        </p:spPr>
        <p:txBody>
          <a:bodyPr/>
          <a:lstStyle>
            <a:lvl1pPr marL="0" indent="0">
              <a:buNone/>
              <a:defRPr sz="1300" b="0" i="0">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1" name="Vertical Text Placeholder 6">
            <a:extLst>
              <a:ext uri="{FF2B5EF4-FFF2-40B4-BE49-F238E27FC236}">
                <a16:creationId xmlns:a16="http://schemas.microsoft.com/office/drawing/2014/main" id="{CDA3832A-F5F7-D847-AD17-EAAFF968715C}"/>
              </a:ext>
            </a:extLst>
          </p:cNvPr>
          <p:cNvSpPr>
            <a:spLocks noGrp="1"/>
          </p:cNvSpPr>
          <p:nvPr>
            <p:ph type="body" orient="vert" sz="quarter" idx="16"/>
          </p:nvPr>
        </p:nvSpPr>
        <p:spPr>
          <a:xfrm rot="10800000">
            <a:off x="148504" y="0"/>
            <a:ext cx="666750" cy="6345238"/>
          </a:xfrm>
          <a:prstGeom prst="rect">
            <a:avLst/>
          </a:prstGeom>
        </p:spPr>
        <p:txBody>
          <a:bodyPr vert="eaVert"/>
          <a:lstStyle>
            <a:lvl1pPr marL="0" indent="0">
              <a:buNone/>
              <a:defRPr sz="3200" b="0" i="0">
                <a:solidFill>
                  <a:schemeClr val="bg1"/>
                </a:solidFill>
                <a:latin typeface="Montserrat" pitchFamily="2" charset="77"/>
              </a:defRPr>
            </a:lvl1pPr>
            <a:lvl2pPr marL="457200" indent="0">
              <a:buNone/>
              <a:defRPr>
                <a:latin typeface="Montserrat" pitchFamily="2" charset="77"/>
              </a:defRPr>
            </a:lvl2pPr>
            <a:lvl3pPr marL="914400" indent="0">
              <a:buNone/>
              <a:defRPr>
                <a:latin typeface="Montserrat" pitchFamily="2" charset="77"/>
              </a:defRPr>
            </a:lvl3pPr>
            <a:lvl4pPr marL="1371600" indent="0">
              <a:buNone/>
              <a:defRPr>
                <a:latin typeface="Montserrat" pitchFamily="2" charset="77"/>
              </a:defRPr>
            </a:lvl4pPr>
            <a:lvl5pPr marL="1828800" indent="0">
              <a:buNone/>
              <a:defRPr>
                <a:latin typeface="Montserrat" pitchFamily="2" charset="77"/>
              </a:defRPr>
            </a:lvl5pPr>
          </a:lstStyle>
          <a:p>
            <a:pPr lvl="0"/>
            <a:r>
              <a:rPr lang="en-GB"/>
              <a:t>Click to edit Master text</a:t>
            </a:r>
          </a:p>
        </p:txBody>
      </p:sp>
    </p:spTree>
    <p:extLst>
      <p:ext uri="{BB962C8B-B14F-4D97-AF65-F5344CB8AC3E}">
        <p14:creationId xmlns:p14="http://schemas.microsoft.com/office/powerpoint/2010/main" val="30130382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0 Services Info 2">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Our </a:t>
            </a:r>
            <a:r>
              <a:rPr lang="en-US" sz="5400" b="1" i="0">
                <a:solidFill>
                  <a:schemeClr val="accent1"/>
                </a:solidFill>
                <a:latin typeface="Montserrat" pitchFamily="2" charset="77"/>
              </a:rPr>
              <a:t>services</a:t>
            </a:r>
            <a:endParaRPr lang="es-ES" sz="5400" b="1" i="0">
              <a:solidFill>
                <a:schemeClr val="accent1"/>
              </a:solidFill>
              <a:latin typeface="Montserrat" pitchFamily="2" charset="77"/>
            </a:endParaRPr>
          </a:p>
        </p:txBody>
      </p:sp>
      <p:sp>
        <p:nvSpPr>
          <p:cNvPr id="40" name="TextBox 40">
            <a:extLst>
              <a:ext uri="{FF2B5EF4-FFF2-40B4-BE49-F238E27FC236}">
                <a16:creationId xmlns:a16="http://schemas.microsoft.com/office/drawing/2014/main" id="{1AD24C24-56E7-D542-9776-F5DE9A4D41D8}"/>
              </a:ext>
            </a:extLst>
          </p:cNvPr>
          <p:cNvSpPr txBox="1"/>
          <p:nvPr userDrawn="1"/>
        </p:nvSpPr>
        <p:spPr>
          <a:xfrm>
            <a:off x="5940000" y="1059370"/>
            <a:ext cx="2259670" cy="323165"/>
          </a:xfrm>
          <a:prstGeom prst="rect">
            <a:avLst/>
          </a:prstGeom>
          <a:noFill/>
        </p:spPr>
        <p:txBody>
          <a:bodyPr wrap="square" rtlCol="0">
            <a:spAutoFit/>
          </a:bodyPr>
          <a:lstStyle/>
          <a:p>
            <a:pPr marL="0" marR="0" lvl="0" indent="0" algn="l" defTabSz="914400" rtl="0" eaLnBrk="1" fontAlgn="auto" latinLnBrk="0" hangingPunct="1">
              <a:lnSpc>
                <a:spcPts val="1800"/>
              </a:lnSpc>
              <a:spcBef>
                <a:spcPts val="0"/>
              </a:spcBef>
              <a:spcAft>
                <a:spcPts val="60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Cloud Computing</a:t>
            </a:r>
          </a:p>
        </p:txBody>
      </p:sp>
      <p:sp>
        <p:nvSpPr>
          <p:cNvPr id="41" name="TextBox 47">
            <a:extLst>
              <a:ext uri="{FF2B5EF4-FFF2-40B4-BE49-F238E27FC236}">
                <a16:creationId xmlns:a16="http://schemas.microsoft.com/office/drawing/2014/main" id="{65430F17-9AFD-6944-AB24-350B21318B7B}"/>
              </a:ext>
            </a:extLst>
          </p:cNvPr>
          <p:cNvSpPr txBox="1"/>
          <p:nvPr userDrawn="1"/>
        </p:nvSpPr>
        <p:spPr>
          <a:xfrm>
            <a:off x="4955814" y="1524421"/>
            <a:ext cx="3220468" cy="707886"/>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Extensive experience in </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helping our clients to migrate their </a:t>
            </a:r>
            <a:r>
              <a:rPr kumimoji="0" lang="en-US" sz="1000" b="1" i="0" u="none" strike="noStrike" kern="1200" cap="none" spc="0" normalizeH="0" baseline="0" noProof="0" err="1">
                <a:ln>
                  <a:noFill/>
                </a:ln>
                <a:solidFill>
                  <a:prstClr val="black"/>
                </a:solidFill>
                <a:effectLst/>
                <a:uLnTx/>
                <a:uFillTx/>
                <a:latin typeface="Montserrat" pitchFamily="2" charset="77"/>
                <a:ea typeface="+mn-ea"/>
                <a:cs typeface="+mn-cs"/>
              </a:rPr>
              <a:t>OnPremise</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 infrastructure to the Cloud</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taking advantage of the new possibilities that this technology offers.</a:t>
            </a:r>
            <a:endParaRPr kumimoji="0" lang="es-ES" sz="1000" b="0" i="0" u="none" strike="noStrike" kern="1200" cap="none" spc="0" normalizeH="0" baseline="0" noProof="0">
              <a:ln>
                <a:noFill/>
              </a:ln>
              <a:solidFill>
                <a:prstClr val="black"/>
              </a:solidFill>
              <a:effectLst/>
              <a:uLnTx/>
              <a:uFillTx/>
              <a:latin typeface="Montserrat" pitchFamily="2" charset="77"/>
              <a:ea typeface="+mn-ea"/>
              <a:cs typeface="+mn-cs"/>
            </a:endParaRPr>
          </a:p>
        </p:txBody>
      </p:sp>
      <p:pic>
        <p:nvPicPr>
          <p:cNvPr id="42" name="Graphic 65">
            <a:extLst>
              <a:ext uri="{FF2B5EF4-FFF2-40B4-BE49-F238E27FC236}">
                <a16:creationId xmlns:a16="http://schemas.microsoft.com/office/drawing/2014/main" id="{C248F153-5B8B-3F46-A841-0DA193B95383}"/>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6095269" y="2429057"/>
            <a:ext cx="412571" cy="377952"/>
          </a:xfrm>
          <a:prstGeom prst="rect">
            <a:avLst/>
          </a:prstGeom>
        </p:spPr>
      </p:pic>
      <p:pic>
        <p:nvPicPr>
          <p:cNvPr id="44" name="Imagen 43">
            <a:extLst>
              <a:ext uri="{FF2B5EF4-FFF2-40B4-BE49-F238E27FC236}">
                <a16:creationId xmlns:a16="http://schemas.microsoft.com/office/drawing/2014/main" id="{78CC8124-A9A2-E84F-BE40-982B2D1A682C}"/>
              </a:ext>
            </a:extLst>
          </p:cNvPr>
          <p:cNvPicPr>
            <a:picLocks noChangeAspect="1"/>
          </p:cNvPicPr>
          <p:nvPr userDrawn="1"/>
        </p:nvPicPr>
        <p:blipFill>
          <a:blip r:embed="rId4"/>
          <a:stretch>
            <a:fillRect/>
          </a:stretch>
        </p:blipFill>
        <p:spPr>
          <a:xfrm>
            <a:off x="5219812" y="1025134"/>
            <a:ext cx="558800" cy="355600"/>
          </a:xfrm>
          <a:prstGeom prst="rect">
            <a:avLst/>
          </a:prstGeom>
        </p:spPr>
      </p:pic>
      <p:sp>
        <p:nvSpPr>
          <p:cNvPr id="45" name="TextBox 31">
            <a:extLst>
              <a:ext uri="{FF2B5EF4-FFF2-40B4-BE49-F238E27FC236}">
                <a16:creationId xmlns:a16="http://schemas.microsoft.com/office/drawing/2014/main" id="{DC94891E-CBCC-4D4B-A830-A4F3C4621A5D}"/>
              </a:ext>
            </a:extLst>
          </p:cNvPr>
          <p:cNvSpPr txBox="1"/>
          <p:nvPr userDrawn="1"/>
        </p:nvSpPr>
        <p:spPr>
          <a:xfrm>
            <a:off x="9360000" y="1049096"/>
            <a:ext cx="1723617"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Blockchain</a:t>
            </a:r>
          </a:p>
        </p:txBody>
      </p:sp>
      <p:sp>
        <p:nvSpPr>
          <p:cNvPr id="46" name="TextBox 34">
            <a:extLst>
              <a:ext uri="{FF2B5EF4-FFF2-40B4-BE49-F238E27FC236}">
                <a16:creationId xmlns:a16="http://schemas.microsoft.com/office/drawing/2014/main" id="{DD15065F-77C8-FE44-8091-C8C79CCCBE12}"/>
              </a:ext>
            </a:extLst>
          </p:cNvPr>
          <p:cNvSpPr txBox="1"/>
          <p:nvPr userDrawn="1"/>
        </p:nvSpPr>
        <p:spPr>
          <a:xfrm>
            <a:off x="8472486" y="1527727"/>
            <a:ext cx="3323273" cy="1169551"/>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We help companies become more competitive thanks to blockchain technology, developing innovative projects that </a:t>
            </a:r>
            <a:r>
              <a:rPr kumimoji="0" lang="en-US" sz="1000" b="1"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guarantee the traceability, security and integrity of processes</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automating them through smart contracts to guarantee trust between organizations.</a:t>
            </a:r>
            <a:endParaRPr kumimoji="0" lang="es-E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endParaRPr>
          </a:p>
        </p:txBody>
      </p:sp>
      <p:pic>
        <p:nvPicPr>
          <p:cNvPr id="47" name="Picture 75">
            <a:extLst>
              <a:ext uri="{FF2B5EF4-FFF2-40B4-BE49-F238E27FC236}">
                <a16:creationId xmlns:a16="http://schemas.microsoft.com/office/drawing/2014/main" id="{5C3E354B-8C8A-E948-B06D-FDE80644942E}"/>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9539776" y="2718466"/>
            <a:ext cx="718461" cy="353618"/>
          </a:xfrm>
          <a:prstGeom prst="rect">
            <a:avLst/>
          </a:prstGeom>
        </p:spPr>
      </p:pic>
      <p:pic>
        <p:nvPicPr>
          <p:cNvPr id="48" name="Imagen 47">
            <a:extLst>
              <a:ext uri="{FF2B5EF4-FFF2-40B4-BE49-F238E27FC236}">
                <a16:creationId xmlns:a16="http://schemas.microsoft.com/office/drawing/2014/main" id="{C81324AE-5A7D-944B-993D-0ACDD6D3F569}"/>
              </a:ext>
            </a:extLst>
          </p:cNvPr>
          <p:cNvPicPr>
            <a:picLocks noChangeAspect="1"/>
          </p:cNvPicPr>
          <p:nvPr userDrawn="1"/>
        </p:nvPicPr>
        <p:blipFill>
          <a:blip r:embed="rId6"/>
          <a:stretch>
            <a:fillRect/>
          </a:stretch>
        </p:blipFill>
        <p:spPr>
          <a:xfrm>
            <a:off x="8699743" y="977096"/>
            <a:ext cx="508000" cy="457200"/>
          </a:xfrm>
          <a:prstGeom prst="rect">
            <a:avLst/>
          </a:prstGeom>
        </p:spPr>
      </p:pic>
      <p:sp>
        <p:nvSpPr>
          <p:cNvPr id="49" name="TextBox 35">
            <a:extLst>
              <a:ext uri="{FF2B5EF4-FFF2-40B4-BE49-F238E27FC236}">
                <a16:creationId xmlns:a16="http://schemas.microsoft.com/office/drawing/2014/main" id="{6DAD51B2-6392-1648-800B-1AE7E4E7C7C2}"/>
              </a:ext>
            </a:extLst>
          </p:cNvPr>
          <p:cNvSpPr txBox="1"/>
          <p:nvPr userDrawn="1"/>
        </p:nvSpPr>
        <p:spPr>
          <a:xfrm>
            <a:off x="5940000" y="3204000"/>
            <a:ext cx="2401499"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err="1">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Mixed</a:t>
            </a: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 &amp;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Virtual </a:t>
            </a:r>
            <a:r>
              <a:rPr kumimoji="0" lang="es-ES" sz="1600" b="0" i="0" u="none" strike="noStrike" kern="1200" cap="none" spc="0" normalizeH="0" baseline="0" noProof="0" err="1">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Reality</a:t>
            </a:r>
            <a:endPar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endParaRPr>
          </a:p>
        </p:txBody>
      </p:sp>
      <p:sp>
        <p:nvSpPr>
          <p:cNvPr id="50" name="TextBox 65">
            <a:extLst>
              <a:ext uri="{FF2B5EF4-FFF2-40B4-BE49-F238E27FC236}">
                <a16:creationId xmlns:a16="http://schemas.microsoft.com/office/drawing/2014/main" id="{EA740615-8116-9D43-B7BC-59386C2ED6A2}"/>
              </a:ext>
            </a:extLst>
          </p:cNvPr>
          <p:cNvSpPr txBox="1"/>
          <p:nvPr userDrawn="1"/>
        </p:nvSpPr>
        <p:spPr>
          <a:xfrm>
            <a:off x="4943475" y="3900626"/>
            <a:ext cx="3398024" cy="1169551"/>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First Microsoft Mixed Reality Partners in Spain and Mixed Reality Partners in USA. Extensive experience in the development of Virtual and Mixed Reality solutions. Our own 3D multiplatform engine for business and industry, Wave Engine, allows us to develop visual experiences for our clients.</a:t>
            </a:r>
            <a:endParaRPr kumimoji="0" lang="en"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endParaRPr>
          </a:p>
        </p:txBody>
      </p:sp>
      <p:pic>
        <p:nvPicPr>
          <p:cNvPr id="51" name="Picture 71">
            <a:extLst>
              <a:ext uri="{FF2B5EF4-FFF2-40B4-BE49-F238E27FC236}">
                <a16:creationId xmlns:a16="http://schemas.microsoft.com/office/drawing/2014/main" id="{1FBB510D-BBA8-F84E-B1CF-EEDD62BC5A9D}"/>
              </a:ext>
            </a:extLst>
          </p:cNvPr>
          <p:cNvPicPr>
            <a:picLocks noChangeAspect="1"/>
          </p:cNvPicPr>
          <p:nvPr userDrawn="1"/>
        </p:nvPicPr>
        <p:blipFill rotWithShape="1">
          <a:blip r:embed="rId7"/>
          <a:srcRect t="13526" r="51255" b="52224"/>
          <a:stretch/>
        </p:blipFill>
        <p:spPr>
          <a:xfrm>
            <a:off x="4955814" y="5305930"/>
            <a:ext cx="1067594" cy="382137"/>
          </a:xfrm>
          <a:prstGeom prst="rect">
            <a:avLst/>
          </a:prstGeom>
        </p:spPr>
      </p:pic>
      <p:pic>
        <p:nvPicPr>
          <p:cNvPr id="52" name="Picture 24">
            <a:extLst>
              <a:ext uri="{FF2B5EF4-FFF2-40B4-BE49-F238E27FC236}">
                <a16:creationId xmlns:a16="http://schemas.microsoft.com/office/drawing/2014/main" id="{0BB42CEB-116F-DC48-893B-9695DB034E81}"/>
              </a:ext>
            </a:extLst>
          </p:cNvPr>
          <p:cNvPicPr>
            <a:picLocks noChangeAspect="1"/>
          </p:cNvPicPr>
          <p:nvPr userDrawn="1"/>
        </p:nvPicPr>
        <p:blipFill rotWithShape="1">
          <a:blip r:embed="rId7"/>
          <a:srcRect l="67127" t="60716" b="-2705"/>
          <a:stretch/>
        </p:blipFill>
        <p:spPr>
          <a:xfrm>
            <a:off x="7425376" y="5190676"/>
            <a:ext cx="719986" cy="468502"/>
          </a:xfrm>
          <a:prstGeom prst="rect">
            <a:avLst/>
          </a:prstGeom>
        </p:spPr>
      </p:pic>
      <p:pic>
        <p:nvPicPr>
          <p:cNvPr id="53" name="Imagen 10">
            <a:extLst>
              <a:ext uri="{FF2B5EF4-FFF2-40B4-BE49-F238E27FC236}">
                <a16:creationId xmlns:a16="http://schemas.microsoft.com/office/drawing/2014/main" id="{7B9CEE0E-5667-ED42-A472-14A029422741}"/>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6814625" y="5304420"/>
            <a:ext cx="590284" cy="254799"/>
          </a:xfrm>
          <a:prstGeom prst="rect">
            <a:avLst/>
          </a:prstGeom>
        </p:spPr>
      </p:pic>
      <p:pic>
        <p:nvPicPr>
          <p:cNvPr id="54" name="Picture 24">
            <a:extLst>
              <a:ext uri="{FF2B5EF4-FFF2-40B4-BE49-F238E27FC236}">
                <a16:creationId xmlns:a16="http://schemas.microsoft.com/office/drawing/2014/main" id="{0A0ED0ED-DB43-9048-BEE7-33E9B8CFD147}"/>
              </a:ext>
            </a:extLst>
          </p:cNvPr>
          <p:cNvPicPr>
            <a:picLocks noChangeAspect="1"/>
          </p:cNvPicPr>
          <p:nvPr userDrawn="1"/>
        </p:nvPicPr>
        <p:blipFill rotWithShape="1">
          <a:blip r:embed="rId7"/>
          <a:srcRect l="69772" t="13746" r="-2645" b="52004"/>
          <a:stretch/>
        </p:blipFill>
        <p:spPr>
          <a:xfrm>
            <a:off x="6030913" y="5305560"/>
            <a:ext cx="666253" cy="353618"/>
          </a:xfrm>
          <a:prstGeom prst="rect">
            <a:avLst/>
          </a:prstGeom>
        </p:spPr>
      </p:pic>
      <p:pic>
        <p:nvPicPr>
          <p:cNvPr id="55" name="Imagen 54">
            <a:extLst>
              <a:ext uri="{FF2B5EF4-FFF2-40B4-BE49-F238E27FC236}">
                <a16:creationId xmlns:a16="http://schemas.microsoft.com/office/drawing/2014/main" id="{C7193967-CDA4-994C-8550-7EE85AB687F3}"/>
              </a:ext>
            </a:extLst>
          </p:cNvPr>
          <p:cNvPicPr>
            <a:picLocks noChangeAspect="1"/>
          </p:cNvPicPr>
          <p:nvPr userDrawn="1"/>
        </p:nvPicPr>
        <p:blipFill>
          <a:blip r:embed="rId9"/>
          <a:stretch>
            <a:fillRect/>
          </a:stretch>
        </p:blipFill>
        <p:spPr>
          <a:xfrm>
            <a:off x="5106705" y="3398178"/>
            <a:ext cx="660400" cy="284480"/>
          </a:xfrm>
          <a:prstGeom prst="rect">
            <a:avLst/>
          </a:prstGeom>
        </p:spPr>
      </p:pic>
      <p:sp>
        <p:nvSpPr>
          <p:cNvPr id="62" name="TextBox 33">
            <a:extLst>
              <a:ext uri="{FF2B5EF4-FFF2-40B4-BE49-F238E27FC236}">
                <a16:creationId xmlns:a16="http://schemas.microsoft.com/office/drawing/2014/main" id="{F80BDCC5-4C7F-D849-8F27-7255D0D44186}"/>
              </a:ext>
            </a:extLst>
          </p:cNvPr>
          <p:cNvSpPr txBox="1"/>
          <p:nvPr userDrawn="1"/>
        </p:nvSpPr>
        <p:spPr>
          <a:xfrm>
            <a:off x="9360000" y="3348000"/>
            <a:ext cx="1042945" cy="333168"/>
          </a:xfrm>
          <a:prstGeom prst="rect">
            <a:avLst/>
          </a:prstGeom>
          <a:noFill/>
        </p:spPr>
        <p:txBody>
          <a:bodyPr wrap="square" rtlCol="0">
            <a:spAutoFit/>
          </a:bodyPr>
          <a:lstStyle/>
          <a:p>
            <a:pPr marL="0" marR="0" lvl="0" indent="0" algn="l" defTabSz="914400" rtl="0" eaLnBrk="1" fontAlgn="auto" latinLnBrk="0" hangingPunct="1">
              <a:lnSpc>
                <a:spcPts val="1800"/>
              </a:lnSpc>
              <a:spcBef>
                <a:spcPts val="0"/>
              </a:spcBef>
              <a:spcAft>
                <a:spcPts val="600"/>
              </a:spcAft>
              <a:buClrTx/>
              <a:buSzTx/>
              <a:buFontTx/>
              <a:buNone/>
              <a:tabLst/>
              <a:defRPr/>
            </a:pPr>
            <a:r>
              <a:rPr kumimoji="0" lang="es-ES" sz="1800" b="0" i="0" u="none" strike="noStrike" kern="1200" cap="none" spc="0" normalizeH="0" baseline="0" noProof="0" err="1">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IoT</a:t>
            </a:r>
            <a:endParaRPr kumimoji="0" lang="es-ES" sz="18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endParaRPr>
          </a:p>
        </p:txBody>
      </p:sp>
      <p:sp>
        <p:nvSpPr>
          <p:cNvPr id="63" name="TextBox 69">
            <a:extLst>
              <a:ext uri="{FF2B5EF4-FFF2-40B4-BE49-F238E27FC236}">
                <a16:creationId xmlns:a16="http://schemas.microsoft.com/office/drawing/2014/main" id="{5ABB103B-3707-A744-B8DE-17C2BBB1E9CD}"/>
              </a:ext>
            </a:extLst>
          </p:cNvPr>
          <p:cNvSpPr txBox="1"/>
          <p:nvPr userDrawn="1"/>
        </p:nvSpPr>
        <p:spPr>
          <a:xfrm>
            <a:off x="8472487" y="3896847"/>
            <a:ext cx="3323272" cy="1169551"/>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Our IoT solutions allow organizations to transform business needs into competitive differentiators. Thanks to a network of physical devices, vehicles, appliances and other elements incorporated with electronics, software, sensors, actuators and connectivity that allows them to connect and exchange data.</a:t>
            </a:r>
            <a:endParaRPr kumimoji="0" lang="es-E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endParaRPr>
          </a:p>
        </p:txBody>
      </p:sp>
      <p:pic>
        <p:nvPicPr>
          <p:cNvPr id="64" name="Picture 74">
            <a:extLst>
              <a:ext uri="{FF2B5EF4-FFF2-40B4-BE49-F238E27FC236}">
                <a16:creationId xmlns:a16="http://schemas.microsoft.com/office/drawing/2014/main" id="{A1842F9D-B327-264E-B3D5-C53975F7E4C4}"/>
              </a:ext>
            </a:extLst>
          </p:cNvPr>
          <p:cNvPicPr>
            <a:picLocks noChangeAspect="1"/>
          </p:cNvPicPr>
          <p:nvPr userDrawn="1"/>
        </p:nvPicPr>
        <p:blipFill rotWithShape="1">
          <a:blip r:embed="rId10" cstate="screen">
            <a:extLst>
              <a:ext uri="{28A0092B-C50C-407E-A947-70E740481C1C}">
                <a14:useLocalDpi xmlns:a14="http://schemas.microsoft.com/office/drawing/2010/main"/>
              </a:ext>
            </a:extLst>
          </a:blip>
          <a:srcRect/>
          <a:stretch/>
        </p:blipFill>
        <p:spPr>
          <a:xfrm>
            <a:off x="8699743" y="5246625"/>
            <a:ext cx="2577626" cy="421387"/>
          </a:xfrm>
          <a:prstGeom prst="rect">
            <a:avLst/>
          </a:prstGeom>
        </p:spPr>
      </p:pic>
      <p:pic>
        <p:nvPicPr>
          <p:cNvPr id="65" name="Imagen 64">
            <a:extLst>
              <a:ext uri="{FF2B5EF4-FFF2-40B4-BE49-F238E27FC236}">
                <a16:creationId xmlns:a16="http://schemas.microsoft.com/office/drawing/2014/main" id="{7B33790E-FE89-1F48-875F-307AA5E8E418}"/>
              </a:ext>
            </a:extLst>
          </p:cNvPr>
          <p:cNvPicPr>
            <a:picLocks noChangeAspect="1"/>
          </p:cNvPicPr>
          <p:nvPr userDrawn="1"/>
        </p:nvPicPr>
        <p:blipFill>
          <a:blip r:embed="rId11"/>
          <a:stretch>
            <a:fillRect/>
          </a:stretch>
        </p:blipFill>
        <p:spPr>
          <a:xfrm>
            <a:off x="8750543" y="3277578"/>
            <a:ext cx="457200" cy="457200"/>
          </a:xfrm>
          <a:prstGeom prst="rect">
            <a:avLst/>
          </a:prstGeom>
        </p:spPr>
      </p:pic>
    </p:spTree>
    <p:extLst>
      <p:ext uri="{BB962C8B-B14F-4D97-AF65-F5344CB8AC3E}">
        <p14:creationId xmlns:p14="http://schemas.microsoft.com/office/powerpoint/2010/main" val="3504594717"/>
      </p:ext>
    </p:extLst>
  </p:cSld>
  <p:clrMapOvr>
    <a:masterClrMapping/>
  </p:clrMapOvr>
  <p:extLst>
    <p:ext uri="{DCECCB84-F9BA-43D5-87BE-67443E8EF086}">
      <p15:sldGuideLst xmlns:p15="http://schemas.microsoft.com/office/powerpoint/2012/main">
        <p15:guide id="1" pos="3114" userDrawn="1">
          <p15:clr>
            <a:srgbClr val="FBAE40"/>
          </p15:clr>
        </p15:guide>
        <p15:guide id="2" pos="5337" userDrawn="1">
          <p15:clr>
            <a:srgbClr val="FBAE40"/>
          </p15:clr>
        </p15:guide>
        <p15:guide id="3" orient="horz" pos="618" userDrawn="1">
          <p15:clr>
            <a:srgbClr val="FBAE4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01 Opening Frame">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pic>
        <p:nvPicPr>
          <p:cNvPr id="3" name="Picture 2">
            <a:extLst>
              <a:ext uri="{FF2B5EF4-FFF2-40B4-BE49-F238E27FC236}">
                <a16:creationId xmlns:a16="http://schemas.microsoft.com/office/drawing/2014/main" id="{29952E8A-8770-8948-9702-A7B222091940}"/>
              </a:ext>
            </a:extLst>
          </p:cNvPr>
          <p:cNvPicPr>
            <a:picLocks noChangeAspect="1"/>
          </p:cNvPicPr>
          <p:nvPr userDrawn="1"/>
        </p:nvPicPr>
        <p:blipFill>
          <a:blip r:embed="rId2"/>
          <a:stretch>
            <a:fillRect/>
          </a:stretch>
        </p:blipFill>
        <p:spPr>
          <a:xfrm>
            <a:off x="957729" y="1882140"/>
            <a:ext cx="4445000" cy="3093720"/>
          </a:xfrm>
          <a:prstGeom prst="rect">
            <a:avLst/>
          </a:prstGeom>
        </p:spPr>
      </p:pic>
    </p:spTree>
    <p:extLst>
      <p:ext uri="{BB962C8B-B14F-4D97-AF65-F5344CB8AC3E}">
        <p14:creationId xmlns:p14="http://schemas.microsoft.com/office/powerpoint/2010/main" val="681505269"/>
      </p:ext>
    </p:extLst>
  </p:cSld>
  <p:clrMapOvr>
    <a:masterClrMapping/>
  </p:clrMapOvr>
  <p:extLst>
    <p:ext uri="{DCECCB84-F9BA-43D5-87BE-67443E8EF086}">
      <p15:sldGuideLst xmlns:p15="http://schemas.microsoft.com/office/powerpoint/2012/main"/>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02 Plain Concepts Intro">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pic>
        <p:nvPicPr>
          <p:cNvPr id="5" name="Picture 4">
            <a:extLst>
              <a:ext uri="{FF2B5EF4-FFF2-40B4-BE49-F238E27FC236}">
                <a16:creationId xmlns:a16="http://schemas.microsoft.com/office/drawing/2014/main" id="{343A8223-30B5-CD47-A08D-12E67B02079A}"/>
              </a:ext>
            </a:extLst>
          </p:cNvPr>
          <p:cNvPicPr>
            <a:picLocks noChangeAspect="1"/>
          </p:cNvPicPr>
          <p:nvPr userDrawn="1"/>
        </p:nvPicPr>
        <p:blipFill>
          <a:blip r:embed="rId2"/>
          <a:stretch>
            <a:fillRect/>
          </a:stretch>
        </p:blipFill>
        <p:spPr>
          <a:xfrm>
            <a:off x="957729" y="1882140"/>
            <a:ext cx="4445000" cy="3093720"/>
          </a:xfrm>
          <a:prstGeom prst="rect">
            <a:avLst/>
          </a:prstGeom>
        </p:spPr>
      </p:pic>
    </p:spTree>
    <p:extLst>
      <p:ext uri="{BB962C8B-B14F-4D97-AF65-F5344CB8AC3E}">
        <p14:creationId xmlns:p14="http://schemas.microsoft.com/office/powerpoint/2010/main" val="4060110360"/>
      </p:ext>
    </p:extLst>
  </p:cSld>
  <p:clrMapOvr>
    <a:masterClrMapping/>
  </p:clrMapOvr>
  <p:extLst>
    <p:ext uri="{DCECCB84-F9BA-43D5-87BE-67443E8EF086}">
      <p15:sldGuideLst xmlns:p15="http://schemas.microsoft.com/office/powerpoint/2012/main"/>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04 Awards">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57142E18-66E5-6844-8234-E183AEB2DA29}"/>
              </a:ext>
            </a:extLst>
          </p:cNvPr>
          <p:cNvSpPr/>
          <p:nvPr userDrawn="1"/>
        </p:nvSpPr>
        <p:spPr>
          <a:xfrm>
            <a:off x="633317" y="333487"/>
            <a:ext cx="1464424" cy="580913"/>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Tree>
    <p:extLst>
      <p:ext uri="{BB962C8B-B14F-4D97-AF65-F5344CB8AC3E}">
        <p14:creationId xmlns:p14="http://schemas.microsoft.com/office/powerpoint/2010/main" val="3868197746"/>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05 Find Us Countries">
    <p:spTree>
      <p:nvGrpSpPr>
        <p:cNvPr id="1" name=""/>
        <p:cNvGrpSpPr/>
        <p:nvPr/>
      </p:nvGrpSpPr>
      <p:grpSpPr>
        <a:xfrm>
          <a:off x="0" y="0"/>
          <a:ext cx="0" cy="0"/>
          <a:chOff x="0" y="0"/>
          <a:chExt cx="0" cy="0"/>
        </a:xfrm>
      </p:grpSpPr>
      <p:sp>
        <p:nvSpPr>
          <p:cNvPr id="16" name="CuadroTexto 23">
            <a:extLst>
              <a:ext uri="{FF2B5EF4-FFF2-40B4-BE49-F238E27FC236}">
                <a16:creationId xmlns:a16="http://schemas.microsoft.com/office/drawing/2014/main" id="{C90AC15D-37DA-F84D-945C-1B50B676D675}"/>
              </a:ext>
            </a:extLst>
          </p:cNvPr>
          <p:cNvSpPr txBox="1"/>
          <p:nvPr userDrawn="1"/>
        </p:nvSpPr>
        <p:spPr>
          <a:xfrm>
            <a:off x="900000" y="1152000"/>
            <a:ext cx="3920514" cy="1334533"/>
          </a:xfrm>
          <a:prstGeom prst="rect">
            <a:avLst/>
          </a:prstGeom>
          <a:noFill/>
        </p:spPr>
        <p:txBody>
          <a:bodyPr wrap="square" lIns="0" tIns="0" rIns="0" bIns="0" rtlCol="0">
            <a:spAutoFit/>
          </a:bodyPr>
          <a:lstStyle/>
          <a:p>
            <a:pPr marL="0" indent="0">
              <a:lnSpc>
                <a:spcPct val="80000"/>
              </a:lnSpc>
              <a:tabLst/>
            </a:pPr>
            <a:r>
              <a:rPr lang="es-ES" sz="5400" b="1" i="0">
                <a:latin typeface="Montserrat" pitchFamily="2" charset="77"/>
              </a:rPr>
              <a:t>You can</a:t>
            </a:r>
          </a:p>
          <a:p>
            <a:pPr marL="0" indent="0">
              <a:lnSpc>
                <a:spcPct val="80000"/>
              </a:lnSpc>
              <a:tabLst/>
            </a:pPr>
            <a:r>
              <a:rPr lang="es-ES" sz="5400" b="1" i="0">
                <a:solidFill>
                  <a:schemeClr val="accent1"/>
                </a:solidFill>
                <a:latin typeface="Montserrat" pitchFamily="2" charset="77"/>
              </a:rPr>
              <a:t>find us</a:t>
            </a:r>
          </a:p>
        </p:txBody>
      </p:sp>
    </p:spTree>
    <p:extLst>
      <p:ext uri="{BB962C8B-B14F-4D97-AF65-F5344CB8AC3E}">
        <p14:creationId xmlns:p14="http://schemas.microsoft.com/office/powerpoint/2010/main" val="2030394558"/>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07 Customers">
    <p:spTree>
      <p:nvGrpSpPr>
        <p:cNvPr id="1" name=""/>
        <p:cNvGrpSpPr/>
        <p:nvPr/>
      </p:nvGrpSpPr>
      <p:grpSpPr>
        <a:xfrm>
          <a:off x="0" y="0"/>
          <a:ext cx="0" cy="0"/>
          <a:chOff x="0" y="0"/>
          <a:chExt cx="0" cy="0"/>
        </a:xfrm>
      </p:grpSpPr>
      <p:sp>
        <p:nvSpPr>
          <p:cNvPr id="4" name="TextBox 11">
            <a:extLst>
              <a:ext uri="{FF2B5EF4-FFF2-40B4-BE49-F238E27FC236}">
                <a16:creationId xmlns:a16="http://schemas.microsoft.com/office/drawing/2014/main" id="{F70747A4-1738-9543-9C73-610DFE78E985}"/>
              </a:ext>
            </a:extLst>
          </p:cNvPr>
          <p:cNvSpPr txBox="1"/>
          <p:nvPr userDrawn="1"/>
        </p:nvSpPr>
        <p:spPr>
          <a:xfrm>
            <a:off x="913017" y="2845494"/>
            <a:ext cx="2392044" cy="2069349"/>
          </a:xfrm>
          <a:prstGeom prst="rect">
            <a:avLst/>
          </a:prstGeom>
          <a:noFill/>
        </p:spPr>
        <p:txBody>
          <a:bodyPr wrap="square" lIns="0" rIns="0" rtlCol="0">
            <a:spAutoFit/>
          </a:bodyPr>
          <a:lstStyle/>
          <a:p>
            <a:pPr>
              <a:lnSpc>
                <a:spcPct val="120000"/>
              </a:lnSpc>
            </a:pPr>
            <a:r>
              <a:rPr lang="en-GB" sz="1200" noProof="0">
                <a:solidFill>
                  <a:schemeClr val="tx1">
                    <a:alpha val="70000"/>
                  </a:schemeClr>
                </a:solidFill>
                <a:latin typeface="Montserrat" pitchFamily="2" charset="77"/>
              </a:rPr>
              <a:t>Our customers are vast and cover a variety of business such as tourism and hospitality, construction, energy, telecommunications, banking, media, communications, entertainment and creative agencies.</a:t>
            </a:r>
          </a:p>
        </p:txBody>
      </p:sp>
      <p:sp>
        <p:nvSpPr>
          <p:cNvPr id="5" name="Rectángulo 4">
            <a:extLst>
              <a:ext uri="{FF2B5EF4-FFF2-40B4-BE49-F238E27FC236}">
                <a16:creationId xmlns:a16="http://schemas.microsoft.com/office/drawing/2014/main" id="{82348151-0FA1-0242-B86C-1633F866BAF0}"/>
              </a:ext>
            </a:extLst>
          </p:cNvPr>
          <p:cNvSpPr/>
          <p:nvPr userDrawn="1"/>
        </p:nvSpPr>
        <p:spPr>
          <a:xfrm>
            <a:off x="4940300" y="7810"/>
            <a:ext cx="72517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3920514" cy="1334533"/>
          </a:xfrm>
          <a:prstGeom prst="rect">
            <a:avLst/>
          </a:prstGeom>
          <a:noFill/>
        </p:spPr>
        <p:txBody>
          <a:bodyPr wrap="square" lIns="0" tIns="0" rIns="0" bIns="0" rtlCol="0">
            <a:spAutoFit/>
          </a:bodyPr>
          <a:lstStyle/>
          <a:p>
            <a:pPr marL="0" indent="0">
              <a:lnSpc>
                <a:spcPct val="80000"/>
              </a:lnSpc>
              <a:tabLst/>
            </a:pPr>
            <a:r>
              <a:rPr lang="es-ES" sz="5400" b="1" i="0" err="1">
                <a:latin typeface="Montserrat" pitchFamily="2" charset="77"/>
              </a:rPr>
              <a:t>Our</a:t>
            </a:r>
            <a:r>
              <a:rPr lang="es-ES" sz="5400" b="1" i="0">
                <a:latin typeface="Montserrat" pitchFamily="2" charset="77"/>
              </a:rPr>
              <a:t> </a:t>
            </a:r>
            <a:r>
              <a:rPr lang="es-ES" sz="5400" b="1" i="0" err="1">
                <a:solidFill>
                  <a:schemeClr val="accent1"/>
                </a:solidFill>
                <a:latin typeface="Montserrat" pitchFamily="2" charset="77"/>
              </a:rPr>
              <a:t>customers</a:t>
            </a:r>
            <a:endParaRPr lang="es-ES" sz="5400" b="1" i="0">
              <a:solidFill>
                <a:schemeClr val="accent1"/>
              </a:solidFill>
              <a:latin typeface="Montserrat" pitchFamily="2" charset="77"/>
            </a:endParaRPr>
          </a:p>
        </p:txBody>
      </p:sp>
      <p:pic>
        <p:nvPicPr>
          <p:cNvPr id="25" name="Imagen 24">
            <a:extLst>
              <a:ext uri="{FF2B5EF4-FFF2-40B4-BE49-F238E27FC236}">
                <a16:creationId xmlns:a16="http://schemas.microsoft.com/office/drawing/2014/main" id="{9E174E94-4C28-2E4E-A6BC-31DAEFAEC09E}"/>
              </a:ext>
            </a:extLst>
          </p:cNvPr>
          <p:cNvPicPr>
            <a:picLocks noChangeAspect="1"/>
          </p:cNvPicPr>
          <p:nvPr userDrawn="1"/>
        </p:nvPicPr>
        <p:blipFill>
          <a:blip r:embed="rId2"/>
          <a:stretch>
            <a:fillRect/>
          </a:stretch>
        </p:blipFill>
        <p:spPr>
          <a:xfrm>
            <a:off x="5452262" y="909000"/>
            <a:ext cx="960120" cy="204470"/>
          </a:xfrm>
          <a:prstGeom prst="rect">
            <a:avLst/>
          </a:prstGeom>
        </p:spPr>
      </p:pic>
      <p:pic>
        <p:nvPicPr>
          <p:cNvPr id="26" name="Imagen 25">
            <a:extLst>
              <a:ext uri="{FF2B5EF4-FFF2-40B4-BE49-F238E27FC236}">
                <a16:creationId xmlns:a16="http://schemas.microsoft.com/office/drawing/2014/main" id="{3919395C-5BC6-7449-ACC3-1A0DB2BE8724}"/>
              </a:ext>
            </a:extLst>
          </p:cNvPr>
          <p:cNvPicPr>
            <a:picLocks noChangeAspect="1"/>
          </p:cNvPicPr>
          <p:nvPr userDrawn="1"/>
        </p:nvPicPr>
        <p:blipFill>
          <a:blip r:embed="rId3"/>
          <a:stretch>
            <a:fillRect/>
          </a:stretch>
        </p:blipFill>
        <p:spPr>
          <a:xfrm>
            <a:off x="6848826" y="866733"/>
            <a:ext cx="951230" cy="257810"/>
          </a:xfrm>
          <a:prstGeom prst="rect">
            <a:avLst/>
          </a:prstGeom>
        </p:spPr>
      </p:pic>
      <p:pic>
        <p:nvPicPr>
          <p:cNvPr id="27" name="Imagen 26">
            <a:extLst>
              <a:ext uri="{FF2B5EF4-FFF2-40B4-BE49-F238E27FC236}">
                <a16:creationId xmlns:a16="http://schemas.microsoft.com/office/drawing/2014/main" id="{BFF03353-B724-B845-9E64-1950912C2100}"/>
              </a:ext>
            </a:extLst>
          </p:cNvPr>
          <p:cNvPicPr>
            <a:picLocks noChangeAspect="1"/>
          </p:cNvPicPr>
          <p:nvPr userDrawn="1"/>
        </p:nvPicPr>
        <p:blipFill>
          <a:blip r:embed="rId4"/>
          <a:stretch>
            <a:fillRect/>
          </a:stretch>
        </p:blipFill>
        <p:spPr>
          <a:xfrm>
            <a:off x="8283893" y="829625"/>
            <a:ext cx="808990" cy="346710"/>
          </a:xfrm>
          <a:prstGeom prst="rect">
            <a:avLst/>
          </a:prstGeom>
        </p:spPr>
      </p:pic>
      <p:pic>
        <p:nvPicPr>
          <p:cNvPr id="28" name="Imagen 27">
            <a:extLst>
              <a:ext uri="{FF2B5EF4-FFF2-40B4-BE49-F238E27FC236}">
                <a16:creationId xmlns:a16="http://schemas.microsoft.com/office/drawing/2014/main" id="{DBE3613F-50B9-AE43-8E2E-D07FE3DAE328}"/>
              </a:ext>
            </a:extLst>
          </p:cNvPr>
          <p:cNvPicPr>
            <a:picLocks noChangeAspect="1"/>
          </p:cNvPicPr>
          <p:nvPr userDrawn="1"/>
        </p:nvPicPr>
        <p:blipFill>
          <a:blip r:embed="rId5"/>
          <a:stretch>
            <a:fillRect/>
          </a:stretch>
        </p:blipFill>
        <p:spPr>
          <a:xfrm>
            <a:off x="9492562" y="949005"/>
            <a:ext cx="924560" cy="124460"/>
          </a:xfrm>
          <a:prstGeom prst="rect">
            <a:avLst/>
          </a:prstGeom>
        </p:spPr>
      </p:pic>
      <p:pic>
        <p:nvPicPr>
          <p:cNvPr id="29" name="Imagen 28">
            <a:extLst>
              <a:ext uri="{FF2B5EF4-FFF2-40B4-BE49-F238E27FC236}">
                <a16:creationId xmlns:a16="http://schemas.microsoft.com/office/drawing/2014/main" id="{7F290C56-EE85-9246-AD58-5972EBA4725C}"/>
              </a:ext>
            </a:extLst>
          </p:cNvPr>
          <p:cNvPicPr>
            <a:picLocks noChangeAspect="1"/>
          </p:cNvPicPr>
          <p:nvPr userDrawn="1"/>
        </p:nvPicPr>
        <p:blipFill>
          <a:blip r:embed="rId6"/>
          <a:stretch>
            <a:fillRect/>
          </a:stretch>
        </p:blipFill>
        <p:spPr>
          <a:xfrm>
            <a:off x="10865631" y="794065"/>
            <a:ext cx="533400" cy="417830"/>
          </a:xfrm>
          <a:prstGeom prst="rect">
            <a:avLst/>
          </a:prstGeom>
        </p:spPr>
      </p:pic>
      <p:pic>
        <p:nvPicPr>
          <p:cNvPr id="30" name="Imagen 29">
            <a:extLst>
              <a:ext uri="{FF2B5EF4-FFF2-40B4-BE49-F238E27FC236}">
                <a16:creationId xmlns:a16="http://schemas.microsoft.com/office/drawing/2014/main" id="{FD5B632F-DC70-4445-A3BC-DF21A666ED0A}"/>
              </a:ext>
            </a:extLst>
          </p:cNvPr>
          <p:cNvPicPr>
            <a:picLocks noChangeAspect="1"/>
          </p:cNvPicPr>
          <p:nvPr userDrawn="1"/>
        </p:nvPicPr>
        <p:blipFill>
          <a:blip r:embed="rId7"/>
          <a:stretch>
            <a:fillRect/>
          </a:stretch>
        </p:blipFill>
        <p:spPr>
          <a:xfrm>
            <a:off x="5612464" y="1767068"/>
            <a:ext cx="773430" cy="328930"/>
          </a:xfrm>
          <a:prstGeom prst="rect">
            <a:avLst/>
          </a:prstGeom>
        </p:spPr>
      </p:pic>
      <p:pic>
        <p:nvPicPr>
          <p:cNvPr id="31" name="Imagen 30">
            <a:extLst>
              <a:ext uri="{FF2B5EF4-FFF2-40B4-BE49-F238E27FC236}">
                <a16:creationId xmlns:a16="http://schemas.microsoft.com/office/drawing/2014/main" id="{9D119087-C417-8A4D-B654-8EDFC03E8F82}"/>
              </a:ext>
            </a:extLst>
          </p:cNvPr>
          <p:cNvPicPr>
            <a:picLocks noChangeAspect="1"/>
          </p:cNvPicPr>
          <p:nvPr userDrawn="1"/>
        </p:nvPicPr>
        <p:blipFill>
          <a:blip r:embed="rId8"/>
          <a:stretch>
            <a:fillRect/>
          </a:stretch>
        </p:blipFill>
        <p:spPr>
          <a:xfrm>
            <a:off x="6952187" y="1729136"/>
            <a:ext cx="754761" cy="370713"/>
          </a:xfrm>
          <a:prstGeom prst="rect">
            <a:avLst/>
          </a:prstGeom>
        </p:spPr>
      </p:pic>
      <p:pic>
        <p:nvPicPr>
          <p:cNvPr id="32" name="Imagen 31">
            <a:extLst>
              <a:ext uri="{FF2B5EF4-FFF2-40B4-BE49-F238E27FC236}">
                <a16:creationId xmlns:a16="http://schemas.microsoft.com/office/drawing/2014/main" id="{278817D7-F88D-2F4B-9A01-0BC978A63738}"/>
              </a:ext>
            </a:extLst>
          </p:cNvPr>
          <p:cNvPicPr>
            <a:picLocks noChangeAspect="1"/>
          </p:cNvPicPr>
          <p:nvPr userDrawn="1"/>
        </p:nvPicPr>
        <p:blipFill>
          <a:blip r:embed="rId9"/>
          <a:stretch>
            <a:fillRect/>
          </a:stretch>
        </p:blipFill>
        <p:spPr>
          <a:xfrm>
            <a:off x="8185339" y="1794606"/>
            <a:ext cx="1007745" cy="216154"/>
          </a:xfrm>
          <a:prstGeom prst="rect">
            <a:avLst/>
          </a:prstGeom>
        </p:spPr>
      </p:pic>
      <p:pic>
        <p:nvPicPr>
          <p:cNvPr id="33" name="Imagen 32">
            <a:extLst>
              <a:ext uri="{FF2B5EF4-FFF2-40B4-BE49-F238E27FC236}">
                <a16:creationId xmlns:a16="http://schemas.microsoft.com/office/drawing/2014/main" id="{C4AEAE92-B1AB-3D4B-A3AD-07901DF15F4A}"/>
              </a:ext>
            </a:extLst>
          </p:cNvPr>
          <p:cNvPicPr>
            <a:picLocks noChangeAspect="1"/>
          </p:cNvPicPr>
          <p:nvPr userDrawn="1"/>
        </p:nvPicPr>
        <p:blipFill>
          <a:blip r:embed="rId10"/>
          <a:stretch>
            <a:fillRect/>
          </a:stretch>
        </p:blipFill>
        <p:spPr>
          <a:xfrm>
            <a:off x="9582022" y="1825500"/>
            <a:ext cx="755650" cy="186690"/>
          </a:xfrm>
          <a:prstGeom prst="rect">
            <a:avLst/>
          </a:prstGeom>
        </p:spPr>
      </p:pic>
      <p:pic>
        <p:nvPicPr>
          <p:cNvPr id="34" name="Imagen 33">
            <a:extLst>
              <a:ext uri="{FF2B5EF4-FFF2-40B4-BE49-F238E27FC236}">
                <a16:creationId xmlns:a16="http://schemas.microsoft.com/office/drawing/2014/main" id="{62EA2004-DB05-6149-B93B-2547E7E96A00}"/>
              </a:ext>
            </a:extLst>
          </p:cNvPr>
          <p:cNvPicPr>
            <a:picLocks noChangeAspect="1"/>
          </p:cNvPicPr>
          <p:nvPr userDrawn="1"/>
        </p:nvPicPr>
        <p:blipFill>
          <a:blip r:embed="rId11"/>
          <a:stretch>
            <a:fillRect/>
          </a:stretch>
        </p:blipFill>
        <p:spPr>
          <a:xfrm>
            <a:off x="10762939" y="1833154"/>
            <a:ext cx="755650" cy="160020"/>
          </a:xfrm>
          <a:prstGeom prst="rect">
            <a:avLst/>
          </a:prstGeom>
        </p:spPr>
      </p:pic>
      <p:pic>
        <p:nvPicPr>
          <p:cNvPr id="35" name="Imagen 34">
            <a:extLst>
              <a:ext uri="{FF2B5EF4-FFF2-40B4-BE49-F238E27FC236}">
                <a16:creationId xmlns:a16="http://schemas.microsoft.com/office/drawing/2014/main" id="{F6CF5DF0-A05D-1A45-AEF0-2123D3755D2E}"/>
              </a:ext>
            </a:extLst>
          </p:cNvPr>
          <p:cNvPicPr>
            <a:picLocks noChangeAspect="1"/>
          </p:cNvPicPr>
          <p:nvPr userDrawn="1"/>
        </p:nvPicPr>
        <p:blipFill>
          <a:blip r:embed="rId12"/>
          <a:stretch>
            <a:fillRect/>
          </a:stretch>
        </p:blipFill>
        <p:spPr>
          <a:xfrm>
            <a:off x="5545607" y="2773479"/>
            <a:ext cx="773430" cy="220980"/>
          </a:xfrm>
          <a:prstGeom prst="rect">
            <a:avLst/>
          </a:prstGeom>
        </p:spPr>
      </p:pic>
      <p:pic>
        <p:nvPicPr>
          <p:cNvPr id="36" name="Imagen 35">
            <a:extLst>
              <a:ext uri="{FF2B5EF4-FFF2-40B4-BE49-F238E27FC236}">
                <a16:creationId xmlns:a16="http://schemas.microsoft.com/office/drawing/2014/main" id="{F0D117D0-98EB-6940-A9F5-7D5E636B3790}"/>
              </a:ext>
            </a:extLst>
          </p:cNvPr>
          <p:cNvPicPr>
            <a:picLocks noChangeAspect="1"/>
          </p:cNvPicPr>
          <p:nvPr userDrawn="1"/>
        </p:nvPicPr>
        <p:blipFill>
          <a:blip r:embed="rId13"/>
          <a:stretch>
            <a:fillRect/>
          </a:stretch>
        </p:blipFill>
        <p:spPr>
          <a:xfrm>
            <a:off x="6876190" y="2705787"/>
            <a:ext cx="906780" cy="337820"/>
          </a:xfrm>
          <a:prstGeom prst="rect">
            <a:avLst/>
          </a:prstGeom>
        </p:spPr>
      </p:pic>
      <p:pic>
        <p:nvPicPr>
          <p:cNvPr id="37" name="Imagen 36">
            <a:extLst>
              <a:ext uri="{FF2B5EF4-FFF2-40B4-BE49-F238E27FC236}">
                <a16:creationId xmlns:a16="http://schemas.microsoft.com/office/drawing/2014/main" id="{1CDF520F-D320-144E-B157-28A978A31A65}"/>
              </a:ext>
            </a:extLst>
          </p:cNvPr>
          <p:cNvPicPr>
            <a:picLocks noChangeAspect="1"/>
          </p:cNvPicPr>
          <p:nvPr userDrawn="1"/>
        </p:nvPicPr>
        <p:blipFill>
          <a:blip r:embed="rId14"/>
          <a:stretch>
            <a:fillRect/>
          </a:stretch>
        </p:blipFill>
        <p:spPr>
          <a:xfrm>
            <a:off x="8404731" y="2752397"/>
            <a:ext cx="568960" cy="275590"/>
          </a:xfrm>
          <a:prstGeom prst="rect">
            <a:avLst/>
          </a:prstGeom>
        </p:spPr>
      </p:pic>
      <p:pic>
        <p:nvPicPr>
          <p:cNvPr id="39" name="Imagen 38">
            <a:extLst>
              <a:ext uri="{FF2B5EF4-FFF2-40B4-BE49-F238E27FC236}">
                <a16:creationId xmlns:a16="http://schemas.microsoft.com/office/drawing/2014/main" id="{40E28099-8C1B-E445-9A34-470CD4E4BF08}"/>
              </a:ext>
            </a:extLst>
          </p:cNvPr>
          <p:cNvPicPr>
            <a:picLocks noChangeAspect="1"/>
          </p:cNvPicPr>
          <p:nvPr userDrawn="1"/>
        </p:nvPicPr>
        <p:blipFill>
          <a:blip r:embed="rId15"/>
          <a:stretch>
            <a:fillRect/>
          </a:stretch>
        </p:blipFill>
        <p:spPr>
          <a:xfrm>
            <a:off x="10705611" y="2741729"/>
            <a:ext cx="853440" cy="284480"/>
          </a:xfrm>
          <a:prstGeom prst="rect">
            <a:avLst/>
          </a:prstGeom>
        </p:spPr>
      </p:pic>
      <p:pic>
        <p:nvPicPr>
          <p:cNvPr id="40" name="Imagen 39">
            <a:extLst>
              <a:ext uri="{FF2B5EF4-FFF2-40B4-BE49-F238E27FC236}">
                <a16:creationId xmlns:a16="http://schemas.microsoft.com/office/drawing/2014/main" id="{1F015A33-5A94-4347-B6D6-0198E61E54AA}"/>
              </a:ext>
            </a:extLst>
          </p:cNvPr>
          <p:cNvPicPr>
            <a:picLocks noChangeAspect="1"/>
          </p:cNvPicPr>
          <p:nvPr userDrawn="1"/>
        </p:nvPicPr>
        <p:blipFill>
          <a:blip r:embed="rId16"/>
          <a:stretch>
            <a:fillRect/>
          </a:stretch>
        </p:blipFill>
        <p:spPr>
          <a:xfrm>
            <a:off x="5460991" y="3688531"/>
            <a:ext cx="924560" cy="142240"/>
          </a:xfrm>
          <a:prstGeom prst="rect">
            <a:avLst/>
          </a:prstGeom>
        </p:spPr>
      </p:pic>
      <p:pic>
        <p:nvPicPr>
          <p:cNvPr id="41" name="Imagen 40">
            <a:extLst>
              <a:ext uri="{FF2B5EF4-FFF2-40B4-BE49-F238E27FC236}">
                <a16:creationId xmlns:a16="http://schemas.microsoft.com/office/drawing/2014/main" id="{021118D0-0F23-0B49-8D48-087E603B77C7}"/>
              </a:ext>
            </a:extLst>
          </p:cNvPr>
          <p:cNvPicPr>
            <a:picLocks noChangeAspect="1"/>
          </p:cNvPicPr>
          <p:nvPr userDrawn="1"/>
        </p:nvPicPr>
        <p:blipFill>
          <a:blip r:embed="rId17"/>
          <a:stretch>
            <a:fillRect/>
          </a:stretch>
        </p:blipFill>
        <p:spPr>
          <a:xfrm>
            <a:off x="7113624" y="3649269"/>
            <a:ext cx="426720" cy="328930"/>
          </a:xfrm>
          <a:prstGeom prst="rect">
            <a:avLst/>
          </a:prstGeom>
        </p:spPr>
      </p:pic>
      <p:pic>
        <p:nvPicPr>
          <p:cNvPr id="42" name="Imagen 41">
            <a:extLst>
              <a:ext uri="{FF2B5EF4-FFF2-40B4-BE49-F238E27FC236}">
                <a16:creationId xmlns:a16="http://schemas.microsoft.com/office/drawing/2014/main" id="{3386E227-DD06-6240-A2B8-67070B1E468E}"/>
              </a:ext>
            </a:extLst>
          </p:cNvPr>
          <p:cNvPicPr>
            <a:picLocks noChangeAspect="1"/>
          </p:cNvPicPr>
          <p:nvPr userDrawn="1"/>
        </p:nvPicPr>
        <p:blipFill>
          <a:blip r:embed="rId18"/>
          <a:stretch>
            <a:fillRect/>
          </a:stretch>
        </p:blipFill>
        <p:spPr>
          <a:xfrm>
            <a:off x="8306118" y="3673844"/>
            <a:ext cx="764540" cy="275590"/>
          </a:xfrm>
          <a:prstGeom prst="rect">
            <a:avLst/>
          </a:prstGeom>
        </p:spPr>
      </p:pic>
      <p:pic>
        <p:nvPicPr>
          <p:cNvPr id="43" name="Imagen 42">
            <a:extLst>
              <a:ext uri="{FF2B5EF4-FFF2-40B4-BE49-F238E27FC236}">
                <a16:creationId xmlns:a16="http://schemas.microsoft.com/office/drawing/2014/main" id="{CAC75CA3-3342-D641-92FB-A0E3DD5C98BB}"/>
              </a:ext>
            </a:extLst>
          </p:cNvPr>
          <p:cNvPicPr>
            <a:picLocks noChangeAspect="1"/>
          </p:cNvPicPr>
          <p:nvPr userDrawn="1"/>
        </p:nvPicPr>
        <p:blipFill>
          <a:blip r:embed="rId19"/>
          <a:stretch>
            <a:fillRect/>
          </a:stretch>
        </p:blipFill>
        <p:spPr>
          <a:xfrm>
            <a:off x="9501541" y="3733097"/>
            <a:ext cx="924560" cy="160020"/>
          </a:xfrm>
          <a:prstGeom prst="rect">
            <a:avLst/>
          </a:prstGeom>
        </p:spPr>
      </p:pic>
      <p:pic>
        <p:nvPicPr>
          <p:cNvPr id="44" name="Imagen 43">
            <a:extLst>
              <a:ext uri="{FF2B5EF4-FFF2-40B4-BE49-F238E27FC236}">
                <a16:creationId xmlns:a16="http://schemas.microsoft.com/office/drawing/2014/main" id="{172324CA-9738-634E-89FD-F933B3868BC5}"/>
              </a:ext>
            </a:extLst>
          </p:cNvPr>
          <p:cNvPicPr>
            <a:picLocks noChangeAspect="1"/>
          </p:cNvPicPr>
          <p:nvPr userDrawn="1"/>
        </p:nvPicPr>
        <p:blipFill>
          <a:blip r:embed="rId20"/>
          <a:stretch>
            <a:fillRect/>
          </a:stretch>
        </p:blipFill>
        <p:spPr>
          <a:xfrm>
            <a:off x="10762939" y="3720534"/>
            <a:ext cx="755650" cy="222250"/>
          </a:xfrm>
          <a:prstGeom prst="rect">
            <a:avLst/>
          </a:prstGeom>
        </p:spPr>
      </p:pic>
      <p:pic>
        <p:nvPicPr>
          <p:cNvPr id="45" name="Imagen 44">
            <a:extLst>
              <a:ext uri="{FF2B5EF4-FFF2-40B4-BE49-F238E27FC236}">
                <a16:creationId xmlns:a16="http://schemas.microsoft.com/office/drawing/2014/main" id="{607ABB31-4E6C-EC4D-8D19-5FF59E1DE29B}"/>
              </a:ext>
            </a:extLst>
          </p:cNvPr>
          <p:cNvPicPr>
            <a:picLocks noChangeAspect="1"/>
          </p:cNvPicPr>
          <p:nvPr userDrawn="1"/>
        </p:nvPicPr>
        <p:blipFill>
          <a:blip r:embed="rId21"/>
          <a:stretch>
            <a:fillRect/>
          </a:stretch>
        </p:blipFill>
        <p:spPr>
          <a:xfrm>
            <a:off x="5489285" y="4536407"/>
            <a:ext cx="924560" cy="355600"/>
          </a:xfrm>
          <a:prstGeom prst="rect">
            <a:avLst/>
          </a:prstGeom>
        </p:spPr>
      </p:pic>
      <p:pic>
        <p:nvPicPr>
          <p:cNvPr id="46" name="Imagen 45">
            <a:extLst>
              <a:ext uri="{FF2B5EF4-FFF2-40B4-BE49-F238E27FC236}">
                <a16:creationId xmlns:a16="http://schemas.microsoft.com/office/drawing/2014/main" id="{C9D6D940-3AA9-084A-AF5E-107164BE1170}"/>
              </a:ext>
            </a:extLst>
          </p:cNvPr>
          <p:cNvPicPr>
            <a:picLocks noChangeAspect="1"/>
          </p:cNvPicPr>
          <p:nvPr userDrawn="1"/>
        </p:nvPicPr>
        <p:blipFill>
          <a:blip r:embed="rId22"/>
          <a:stretch>
            <a:fillRect/>
          </a:stretch>
        </p:blipFill>
        <p:spPr>
          <a:xfrm>
            <a:off x="6908227" y="4552282"/>
            <a:ext cx="844550" cy="311150"/>
          </a:xfrm>
          <a:prstGeom prst="rect">
            <a:avLst/>
          </a:prstGeom>
        </p:spPr>
      </p:pic>
      <p:pic>
        <p:nvPicPr>
          <p:cNvPr id="47" name="Imagen 46">
            <a:extLst>
              <a:ext uri="{FF2B5EF4-FFF2-40B4-BE49-F238E27FC236}">
                <a16:creationId xmlns:a16="http://schemas.microsoft.com/office/drawing/2014/main" id="{871D73E0-076B-C94E-B78F-3B93DD2B1386}"/>
              </a:ext>
            </a:extLst>
          </p:cNvPr>
          <p:cNvPicPr>
            <a:picLocks noChangeAspect="1"/>
          </p:cNvPicPr>
          <p:nvPr userDrawn="1"/>
        </p:nvPicPr>
        <p:blipFill>
          <a:blip r:embed="rId23"/>
          <a:stretch>
            <a:fillRect/>
          </a:stretch>
        </p:blipFill>
        <p:spPr>
          <a:xfrm>
            <a:off x="8488363" y="4524580"/>
            <a:ext cx="400050" cy="400050"/>
          </a:xfrm>
          <a:prstGeom prst="rect">
            <a:avLst/>
          </a:prstGeom>
        </p:spPr>
      </p:pic>
      <p:pic>
        <p:nvPicPr>
          <p:cNvPr id="48" name="Imagen 47">
            <a:extLst>
              <a:ext uri="{FF2B5EF4-FFF2-40B4-BE49-F238E27FC236}">
                <a16:creationId xmlns:a16="http://schemas.microsoft.com/office/drawing/2014/main" id="{526EC0BA-11EC-DB45-95C0-D5CE4FDDE93B}"/>
              </a:ext>
            </a:extLst>
          </p:cNvPr>
          <p:cNvPicPr>
            <a:picLocks noChangeAspect="1"/>
          </p:cNvPicPr>
          <p:nvPr userDrawn="1"/>
        </p:nvPicPr>
        <p:blipFill>
          <a:blip r:embed="rId24"/>
          <a:stretch>
            <a:fillRect/>
          </a:stretch>
        </p:blipFill>
        <p:spPr>
          <a:xfrm>
            <a:off x="9813103" y="4515690"/>
            <a:ext cx="488950" cy="417830"/>
          </a:xfrm>
          <a:prstGeom prst="rect">
            <a:avLst/>
          </a:prstGeom>
        </p:spPr>
      </p:pic>
      <p:pic>
        <p:nvPicPr>
          <p:cNvPr id="49" name="Imagen 48">
            <a:extLst>
              <a:ext uri="{FF2B5EF4-FFF2-40B4-BE49-F238E27FC236}">
                <a16:creationId xmlns:a16="http://schemas.microsoft.com/office/drawing/2014/main" id="{EB0D2482-97CA-8348-86D3-89BF0EE0AAD2}"/>
              </a:ext>
            </a:extLst>
          </p:cNvPr>
          <p:cNvPicPr>
            <a:picLocks noChangeAspect="1"/>
          </p:cNvPicPr>
          <p:nvPr userDrawn="1"/>
        </p:nvPicPr>
        <p:blipFill>
          <a:blip r:embed="rId25"/>
          <a:stretch>
            <a:fillRect/>
          </a:stretch>
        </p:blipFill>
        <p:spPr>
          <a:xfrm>
            <a:off x="10705611" y="4635705"/>
            <a:ext cx="906780" cy="177800"/>
          </a:xfrm>
          <a:prstGeom prst="rect">
            <a:avLst/>
          </a:prstGeom>
        </p:spPr>
      </p:pic>
      <p:pic>
        <p:nvPicPr>
          <p:cNvPr id="50" name="Imagen 49">
            <a:extLst>
              <a:ext uri="{FF2B5EF4-FFF2-40B4-BE49-F238E27FC236}">
                <a16:creationId xmlns:a16="http://schemas.microsoft.com/office/drawing/2014/main" id="{CA061AC4-7CE2-DD48-94AC-0ED1FA966C41}"/>
              </a:ext>
            </a:extLst>
          </p:cNvPr>
          <p:cNvPicPr>
            <a:picLocks noChangeAspect="1"/>
          </p:cNvPicPr>
          <p:nvPr userDrawn="1"/>
        </p:nvPicPr>
        <p:blipFill>
          <a:blip r:embed="rId26"/>
          <a:stretch>
            <a:fillRect/>
          </a:stretch>
        </p:blipFill>
        <p:spPr>
          <a:xfrm>
            <a:off x="8343897" y="5527292"/>
            <a:ext cx="657860" cy="311150"/>
          </a:xfrm>
          <a:prstGeom prst="rect">
            <a:avLst/>
          </a:prstGeom>
        </p:spPr>
      </p:pic>
      <p:pic>
        <p:nvPicPr>
          <p:cNvPr id="51" name="Imagen 50">
            <a:extLst>
              <a:ext uri="{FF2B5EF4-FFF2-40B4-BE49-F238E27FC236}">
                <a16:creationId xmlns:a16="http://schemas.microsoft.com/office/drawing/2014/main" id="{9E80EBB0-6B73-774F-A3F7-92448257200C}"/>
              </a:ext>
            </a:extLst>
          </p:cNvPr>
          <p:cNvPicPr>
            <a:picLocks noChangeAspect="1"/>
          </p:cNvPicPr>
          <p:nvPr userDrawn="1"/>
        </p:nvPicPr>
        <p:blipFill>
          <a:blip r:embed="rId27"/>
          <a:stretch>
            <a:fillRect/>
          </a:stretch>
        </p:blipFill>
        <p:spPr>
          <a:xfrm>
            <a:off x="9799071" y="5464427"/>
            <a:ext cx="311150" cy="417830"/>
          </a:xfrm>
          <a:prstGeom prst="rect">
            <a:avLst/>
          </a:prstGeom>
        </p:spPr>
      </p:pic>
      <p:pic>
        <p:nvPicPr>
          <p:cNvPr id="3" name="Picture 2">
            <a:extLst>
              <a:ext uri="{FF2B5EF4-FFF2-40B4-BE49-F238E27FC236}">
                <a16:creationId xmlns:a16="http://schemas.microsoft.com/office/drawing/2014/main" id="{B8E68096-3AB9-4845-861B-080C60399541}"/>
              </a:ext>
            </a:extLst>
          </p:cNvPr>
          <p:cNvPicPr>
            <a:picLocks noChangeAspect="1"/>
          </p:cNvPicPr>
          <p:nvPr userDrawn="1"/>
        </p:nvPicPr>
        <p:blipFill>
          <a:blip r:embed="rId28"/>
          <a:stretch>
            <a:fillRect/>
          </a:stretch>
        </p:blipFill>
        <p:spPr>
          <a:xfrm>
            <a:off x="7109703" y="5464427"/>
            <a:ext cx="436880" cy="436880"/>
          </a:xfrm>
          <a:prstGeom prst="rect">
            <a:avLst/>
          </a:prstGeom>
        </p:spPr>
      </p:pic>
      <p:pic>
        <p:nvPicPr>
          <p:cNvPr id="2" name="Picture 1">
            <a:extLst>
              <a:ext uri="{FF2B5EF4-FFF2-40B4-BE49-F238E27FC236}">
                <a16:creationId xmlns:a16="http://schemas.microsoft.com/office/drawing/2014/main" id="{DD1AE44E-DB3D-8F45-B5D6-A8A3EA0B5976}"/>
              </a:ext>
            </a:extLst>
          </p:cNvPr>
          <p:cNvPicPr>
            <a:picLocks noChangeAspect="1"/>
          </p:cNvPicPr>
          <p:nvPr userDrawn="1"/>
        </p:nvPicPr>
        <p:blipFill>
          <a:blip r:embed="rId29"/>
          <a:stretch>
            <a:fillRect/>
          </a:stretch>
        </p:blipFill>
        <p:spPr>
          <a:xfrm>
            <a:off x="9444550" y="2791594"/>
            <a:ext cx="1050036" cy="151892"/>
          </a:xfrm>
          <a:prstGeom prst="rect">
            <a:avLst/>
          </a:prstGeom>
        </p:spPr>
      </p:pic>
    </p:spTree>
    <p:extLst>
      <p:ext uri="{BB962C8B-B14F-4D97-AF65-F5344CB8AC3E}">
        <p14:creationId xmlns:p14="http://schemas.microsoft.com/office/powerpoint/2010/main" val="787885649"/>
      </p:ext>
    </p:extLst>
  </p:cSld>
  <p:clrMapOvr>
    <a:masterClrMapping/>
  </p:clrMapOvr>
  <p:extLst>
    <p:ext uri="{DCECCB84-F9BA-43D5-87BE-67443E8EF086}">
      <p15:sldGuideLst xmlns:p15="http://schemas.microsoft.com/office/powerpoint/2012/main">
        <p15:guide id="1" pos="4611" userDrawn="1">
          <p15:clr>
            <a:srgbClr val="FBAE40"/>
          </p15:clr>
        </p15:guide>
        <p15:guide id="2" pos="6267" userDrawn="1">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1_07 Customers">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D183788F-5CDC-AC45-B311-587117C12D6D}"/>
              </a:ext>
            </a:extLst>
          </p:cNvPr>
          <p:cNvSpPr/>
          <p:nvPr userDrawn="1"/>
        </p:nvSpPr>
        <p:spPr>
          <a:xfrm>
            <a:off x="633317" y="333487"/>
            <a:ext cx="1464424" cy="580913"/>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Tree>
    <p:extLst>
      <p:ext uri="{BB962C8B-B14F-4D97-AF65-F5344CB8AC3E}">
        <p14:creationId xmlns:p14="http://schemas.microsoft.com/office/powerpoint/2010/main" val="1242180522"/>
      </p:ext>
    </p:extLst>
  </p:cSld>
  <p:clrMapOvr>
    <a:masterClrMapping/>
  </p:clrMapOvr>
  <p:extLst>
    <p:ext uri="{DCECCB84-F9BA-43D5-87BE-67443E8EF086}">
      <p15:sldGuideLst xmlns:p15="http://schemas.microsoft.com/office/powerpoint/2012/main">
        <p15:guide id="1" pos="4611" userDrawn="1">
          <p15:clr>
            <a:srgbClr val="FBAE40"/>
          </p15:clr>
        </p15:guide>
        <p15:guide id="2" pos="6267" userDrawn="1">
          <p15:clr>
            <a:srgbClr val="FBAE4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08 Services 1">
    <p:spTree>
      <p:nvGrpSpPr>
        <p:cNvPr id="1" name=""/>
        <p:cNvGrpSpPr/>
        <p:nvPr/>
      </p:nvGrpSpPr>
      <p:grpSpPr>
        <a:xfrm>
          <a:off x="0" y="0"/>
          <a:ext cx="0" cy="0"/>
          <a:chOff x="0" y="0"/>
          <a:chExt cx="0" cy="0"/>
        </a:xfrm>
      </p:grpSpPr>
    </p:spTree>
    <p:extLst>
      <p:ext uri="{BB962C8B-B14F-4D97-AF65-F5344CB8AC3E}">
        <p14:creationId xmlns:p14="http://schemas.microsoft.com/office/powerpoint/2010/main" val="100562973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09 Services Info 1">
    <p:spTree>
      <p:nvGrpSpPr>
        <p:cNvPr id="1" name=""/>
        <p:cNvGrpSpPr/>
        <p:nvPr/>
      </p:nvGrpSpPr>
      <p:grpSpPr>
        <a:xfrm>
          <a:off x="0" y="0"/>
          <a:ext cx="0" cy="0"/>
          <a:chOff x="0" y="0"/>
          <a:chExt cx="0" cy="0"/>
        </a:xfrm>
      </p:grpSpPr>
      <p:sp>
        <p:nvSpPr>
          <p:cNvPr id="40" name="CuadroTexto 23">
            <a:extLst>
              <a:ext uri="{FF2B5EF4-FFF2-40B4-BE49-F238E27FC236}">
                <a16:creationId xmlns:a16="http://schemas.microsoft.com/office/drawing/2014/main" id="{FE26ABAF-1DB0-D442-90FD-0F2D700CBC37}"/>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Our </a:t>
            </a:r>
            <a:r>
              <a:rPr lang="en-US" sz="5400" b="1" i="0">
                <a:solidFill>
                  <a:schemeClr val="accent1"/>
                </a:solidFill>
                <a:latin typeface="Montserrat" pitchFamily="2" charset="77"/>
              </a:rPr>
              <a:t>services</a:t>
            </a:r>
            <a:endParaRPr lang="es-ES" sz="5400" b="1" i="0">
              <a:solidFill>
                <a:schemeClr val="accent1"/>
              </a:solidFill>
              <a:latin typeface="Montserrat" pitchFamily="2" charset="77"/>
            </a:endParaRPr>
          </a:p>
        </p:txBody>
      </p:sp>
    </p:spTree>
    <p:extLst>
      <p:ext uri="{BB962C8B-B14F-4D97-AF65-F5344CB8AC3E}">
        <p14:creationId xmlns:p14="http://schemas.microsoft.com/office/powerpoint/2010/main" val="2821271379"/>
      </p:ext>
    </p:extLst>
  </p:cSld>
  <p:clrMapOvr>
    <a:masterClrMapping/>
  </p:clrMapOvr>
  <p:extLst>
    <p:ext uri="{DCECCB84-F9BA-43D5-87BE-67443E8EF086}">
      <p15:sldGuideLst xmlns:p15="http://schemas.microsoft.com/office/powerpoint/2012/main">
        <p15:guide id="1" pos="3114" userDrawn="1">
          <p15:clr>
            <a:srgbClr val="FBAE40"/>
          </p15:clr>
        </p15:guide>
        <p15:guide id="2" pos="5337" userDrawn="1">
          <p15:clr>
            <a:srgbClr val="FBAE40"/>
          </p15:clr>
        </p15:guide>
        <p15:guide id="3" pos="3840" userDrawn="1">
          <p15:clr>
            <a:srgbClr val="FBAE40"/>
          </p15:clr>
        </p15:guide>
        <p15:guide id="4" orient="horz" pos="618" userDrawn="1">
          <p15:clr>
            <a:srgbClr val="FBAE4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10 Services Info 2">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Our </a:t>
            </a:r>
            <a:r>
              <a:rPr lang="en-US" sz="5400" b="1" i="0">
                <a:solidFill>
                  <a:schemeClr val="accent1"/>
                </a:solidFill>
                <a:latin typeface="Montserrat" pitchFamily="2" charset="77"/>
              </a:rPr>
              <a:t>services</a:t>
            </a:r>
            <a:endParaRPr lang="es-ES" sz="5400" b="1" i="0">
              <a:solidFill>
                <a:schemeClr val="accent1"/>
              </a:solidFill>
              <a:latin typeface="Montserrat" pitchFamily="2" charset="77"/>
            </a:endParaRPr>
          </a:p>
        </p:txBody>
      </p:sp>
    </p:spTree>
    <p:extLst>
      <p:ext uri="{BB962C8B-B14F-4D97-AF65-F5344CB8AC3E}">
        <p14:creationId xmlns:p14="http://schemas.microsoft.com/office/powerpoint/2010/main" val="3504594717"/>
      </p:ext>
    </p:extLst>
  </p:cSld>
  <p:clrMapOvr>
    <a:masterClrMapping/>
  </p:clrMapOvr>
  <p:extLst>
    <p:ext uri="{DCECCB84-F9BA-43D5-87BE-67443E8EF086}">
      <p15:sldGuideLst xmlns:p15="http://schemas.microsoft.com/office/powerpoint/2012/main">
        <p15:guide id="1" pos="3114" userDrawn="1">
          <p15:clr>
            <a:srgbClr val="FBAE40"/>
          </p15:clr>
        </p15:guide>
        <p15:guide id="2" pos="5337" userDrawn="1">
          <p15:clr>
            <a:srgbClr val="FBAE40"/>
          </p15:clr>
        </p15:guide>
        <p15:guide id="3" orient="horz" pos="618" userDrawn="1">
          <p15:clr>
            <a:srgbClr val="FBAE4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11 Services Info 3">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Our </a:t>
            </a:r>
            <a:r>
              <a:rPr lang="en-US" sz="5400" b="1" i="0">
                <a:solidFill>
                  <a:schemeClr val="accent1"/>
                </a:solidFill>
                <a:latin typeface="Montserrat" pitchFamily="2" charset="77"/>
              </a:rPr>
              <a:t>services</a:t>
            </a:r>
            <a:endParaRPr lang="es-ES" sz="5400" b="1" i="0">
              <a:solidFill>
                <a:schemeClr val="accent1"/>
              </a:solidFill>
              <a:latin typeface="Montserrat" pitchFamily="2" charset="77"/>
            </a:endParaRPr>
          </a:p>
        </p:txBody>
      </p:sp>
    </p:spTree>
    <p:extLst>
      <p:ext uri="{BB962C8B-B14F-4D97-AF65-F5344CB8AC3E}">
        <p14:creationId xmlns:p14="http://schemas.microsoft.com/office/powerpoint/2010/main" val="3560463292"/>
      </p:ext>
    </p:extLst>
  </p:cSld>
  <p:clrMapOvr>
    <a:masterClrMapping/>
  </p:clrMapOvr>
  <p:extLst>
    <p:ext uri="{DCECCB84-F9BA-43D5-87BE-67443E8EF086}">
      <p15:sldGuideLst xmlns:p15="http://schemas.microsoft.com/office/powerpoint/2012/main">
        <p15:guide id="1" pos="3114" userDrawn="1">
          <p15:clr>
            <a:srgbClr val="FBAE40"/>
          </p15:clr>
        </p15:guide>
        <p15:guide id="2" pos="5337" userDrawn="1">
          <p15:clr>
            <a:srgbClr val="FBAE40"/>
          </p15:clr>
        </p15:guide>
        <p15:guide id="3" orient="horz" pos="618"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1 Services Info 3">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Our </a:t>
            </a:r>
            <a:r>
              <a:rPr lang="en-US" sz="5400" b="1" i="0">
                <a:solidFill>
                  <a:schemeClr val="accent1"/>
                </a:solidFill>
                <a:latin typeface="Montserrat" pitchFamily="2" charset="77"/>
              </a:rPr>
              <a:t>services</a:t>
            </a:r>
            <a:endParaRPr lang="es-ES" sz="5400" b="1" i="0">
              <a:solidFill>
                <a:schemeClr val="accent1"/>
              </a:solidFill>
              <a:latin typeface="Montserrat" pitchFamily="2" charset="77"/>
            </a:endParaRPr>
          </a:p>
        </p:txBody>
      </p:sp>
      <p:sp>
        <p:nvSpPr>
          <p:cNvPr id="23" name="TextBox 66">
            <a:extLst>
              <a:ext uri="{FF2B5EF4-FFF2-40B4-BE49-F238E27FC236}">
                <a16:creationId xmlns:a16="http://schemas.microsoft.com/office/drawing/2014/main" id="{E9FA337C-D236-E54A-BF00-A1684A39CCB4}"/>
              </a:ext>
            </a:extLst>
          </p:cNvPr>
          <p:cNvSpPr txBox="1"/>
          <p:nvPr userDrawn="1"/>
        </p:nvSpPr>
        <p:spPr>
          <a:xfrm>
            <a:off x="5940000" y="1008000"/>
            <a:ext cx="2342349"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Web &amp; App </a:t>
            </a:r>
            <a:r>
              <a:rPr kumimoji="0" lang="es-ES" sz="1600" b="0" i="0" u="none" strike="noStrike" kern="1200" cap="none" spc="0" normalizeH="0" baseline="0" noProof="0" err="1">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Development</a:t>
            </a:r>
            <a:endPar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endParaRPr>
          </a:p>
        </p:txBody>
      </p:sp>
      <p:sp>
        <p:nvSpPr>
          <p:cNvPr id="25" name="TextBox 67">
            <a:extLst>
              <a:ext uri="{FF2B5EF4-FFF2-40B4-BE49-F238E27FC236}">
                <a16:creationId xmlns:a16="http://schemas.microsoft.com/office/drawing/2014/main" id="{EC8B3BC7-0E77-C443-9412-67E44B106B19}"/>
              </a:ext>
            </a:extLst>
          </p:cNvPr>
          <p:cNvSpPr txBox="1"/>
          <p:nvPr userDrawn="1"/>
        </p:nvSpPr>
        <p:spPr>
          <a:xfrm>
            <a:off x="4943475" y="1681154"/>
            <a:ext cx="3226180" cy="861774"/>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High performance business applications, adaptable to all solutions and based on web technology. We pay special attention to security, scalability, usability, maintainability and respect for standards.</a:t>
            </a:r>
            <a:endParaRPr kumimoji="0" lang="es-E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endParaRPr>
          </a:p>
        </p:txBody>
      </p:sp>
      <p:pic>
        <p:nvPicPr>
          <p:cNvPr id="26" name="Picture 70">
            <a:extLst>
              <a:ext uri="{FF2B5EF4-FFF2-40B4-BE49-F238E27FC236}">
                <a16:creationId xmlns:a16="http://schemas.microsoft.com/office/drawing/2014/main" id="{B9BAB366-EA1E-4C41-BE86-27E7C412156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901085" y="2658227"/>
            <a:ext cx="3117164" cy="522902"/>
          </a:xfrm>
          <a:prstGeom prst="rect">
            <a:avLst/>
          </a:prstGeom>
        </p:spPr>
      </p:pic>
      <p:pic>
        <p:nvPicPr>
          <p:cNvPr id="27" name="Imagen 26">
            <a:extLst>
              <a:ext uri="{FF2B5EF4-FFF2-40B4-BE49-F238E27FC236}">
                <a16:creationId xmlns:a16="http://schemas.microsoft.com/office/drawing/2014/main" id="{2FD44B98-7D0E-2A4A-A35F-22495D57BACF}"/>
              </a:ext>
            </a:extLst>
          </p:cNvPr>
          <p:cNvPicPr>
            <a:picLocks noChangeAspect="1"/>
          </p:cNvPicPr>
          <p:nvPr userDrawn="1"/>
        </p:nvPicPr>
        <p:blipFill>
          <a:blip r:embed="rId3"/>
          <a:stretch>
            <a:fillRect/>
          </a:stretch>
        </p:blipFill>
        <p:spPr>
          <a:xfrm>
            <a:off x="5207388" y="1012161"/>
            <a:ext cx="508000" cy="508000"/>
          </a:xfrm>
          <a:prstGeom prst="rect">
            <a:avLst/>
          </a:prstGeom>
        </p:spPr>
      </p:pic>
      <p:sp>
        <p:nvSpPr>
          <p:cNvPr id="34" name="TextBox 32">
            <a:extLst>
              <a:ext uri="{FF2B5EF4-FFF2-40B4-BE49-F238E27FC236}">
                <a16:creationId xmlns:a16="http://schemas.microsoft.com/office/drawing/2014/main" id="{3CA7BD9A-DB76-2242-9945-6E46DFD7E17A}"/>
              </a:ext>
            </a:extLst>
          </p:cNvPr>
          <p:cNvSpPr txBox="1"/>
          <p:nvPr userDrawn="1"/>
        </p:nvSpPr>
        <p:spPr>
          <a:xfrm>
            <a:off x="5940000" y="3816246"/>
            <a:ext cx="2173929" cy="323165"/>
          </a:xfrm>
          <a:prstGeom prst="rect">
            <a:avLst/>
          </a:prstGeom>
          <a:noFill/>
        </p:spPr>
        <p:txBody>
          <a:bodyPr wrap="square" rtlCol="0">
            <a:spAutoFit/>
          </a:bodyPr>
          <a:lstStyle/>
          <a:p>
            <a:pPr marL="0" marR="0" lvl="0" indent="0" algn="l" defTabSz="914400" rtl="0" eaLnBrk="1" fontAlgn="auto" latinLnBrk="0" hangingPunct="1">
              <a:lnSpc>
                <a:spcPts val="1800"/>
              </a:lnSpc>
              <a:spcBef>
                <a:spcPts val="0"/>
              </a:spcBef>
              <a:spcAft>
                <a:spcPts val="60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Microsoft 365</a:t>
            </a:r>
          </a:p>
        </p:txBody>
      </p:sp>
      <p:sp>
        <p:nvSpPr>
          <p:cNvPr id="35" name="TextBox 68">
            <a:extLst>
              <a:ext uri="{FF2B5EF4-FFF2-40B4-BE49-F238E27FC236}">
                <a16:creationId xmlns:a16="http://schemas.microsoft.com/office/drawing/2014/main" id="{BA543BA5-831D-B14B-B2EC-0F90DEA52108}"/>
              </a:ext>
            </a:extLst>
          </p:cNvPr>
          <p:cNvSpPr txBox="1"/>
          <p:nvPr userDrawn="1"/>
        </p:nvSpPr>
        <p:spPr>
          <a:xfrm>
            <a:off x="4943475" y="4481675"/>
            <a:ext cx="3170454" cy="1015663"/>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Define workflows through Microsoft 365, which enhance adaptation, collaboration, knowledge management and communication between company employees, while improving employee productivity and mobility.</a:t>
            </a:r>
            <a:endParaRPr kumimoji="0" lang="en"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endParaRPr>
          </a:p>
        </p:txBody>
      </p:sp>
      <p:pic>
        <p:nvPicPr>
          <p:cNvPr id="36" name="Graphic 72">
            <a:extLst>
              <a:ext uri="{FF2B5EF4-FFF2-40B4-BE49-F238E27FC236}">
                <a16:creationId xmlns:a16="http://schemas.microsoft.com/office/drawing/2014/main" id="{F06BE690-D6A6-8848-AB02-E470EC7119A8}"/>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5488164" y="5738870"/>
            <a:ext cx="834973" cy="329351"/>
          </a:xfrm>
          <a:prstGeom prst="rect">
            <a:avLst/>
          </a:prstGeom>
        </p:spPr>
      </p:pic>
      <p:pic>
        <p:nvPicPr>
          <p:cNvPr id="37" name="Picture 73">
            <a:extLst>
              <a:ext uri="{FF2B5EF4-FFF2-40B4-BE49-F238E27FC236}">
                <a16:creationId xmlns:a16="http://schemas.microsoft.com/office/drawing/2014/main" id="{21D71067-8C8B-6647-8D75-0E8CF8B3A93F}"/>
              </a:ext>
            </a:extLst>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6606060" y="5740529"/>
            <a:ext cx="931877" cy="298200"/>
          </a:xfrm>
          <a:prstGeom prst="rect">
            <a:avLst/>
          </a:prstGeom>
        </p:spPr>
      </p:pic>
      <p:pic>
        <p:nvPicPr>
          <p:cNvPr id="38" name="Imagen 37">
            <a:extLst>
              <a:ext uri="{FF2B5EF4-FFF2-40B4-BE49-F238E27FC236}">
                <a16:creationId xmlns:a16="http://schemas.microsoft.com/office/drawing/2014/main" id="{083E9196-70B5-1841-A3AB-F7BC6B37AAC7}"/>
              </a:ext>
            </a:extLst>
          </p:cNvPr>
          <p:cNvPicPr>
            <a:picLocks noChangeAspect="1"/>
          </p:cNvPicPr>
          <p:nvPr userDrawn="1"/>
        </p:nvPicPr>
        <p:blipFill>
          <a:blip r:embed="rId7"/>
          <a:stretch>
            <a:fillRect/>
          </a:stretch>
        </p:blipFill>
        <p:spPr>
          <a:xfrm>
            <a:off x="5265563" y="3795698"/>
            <a:ext cx="406400" cy="508000"/>
          </a:xfrm>
          <a:prstGeom prst="rect">
            <a:avLst/>
          </a:prstGeom>
        </p:spPr>
      </p:pic>
    </p:spTree>
    <p:extLst>
      <p:ext uri="{BB962C8B-B14F-4D97-AF65-F5344CB8AC3E}">
        <p14:creationId xmlns:p14="http://schemas.microsoft.com/office/powerpoint/2010/main" val="3560463292"/>
      </p:ext>
    </p:extLst>
  </p:cSld>
  <p:clrMapOvr>
    <a:masterClrMapping/>
  </p:clrMapOvr>
  <p:extLst>
    <p:ext uri="{DCECCB84-F9BA-43D5-87BE-67443E8EF086}">
      <p15:sldGuideLst xmlns:p15="http://schemas.microsoft.com/office/powerpoint/2012/main">
        <p15:guide id="1" pos="3114" userDrawn="1">
          <p15:clr>
            <a:srgbClr val="FBAE40"/>
          </p15:clr>
        </p15:guide>
        <p15:guide id="2" pos="5337" userDrawn="1">
          <p15:clr>
            <a:srgbClr val="FBAE40"/>
          </p15:clr>
        </p15:guide>
        <p15:guide id="3" orient="horz" pos="618" userDrawn="1">
          <p15:clr>
            <a:srgbClr val="FBAE4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12 Products Sidra">
    <p:spTree>
      <p:nvGrpSpPr>
        <p:cNvPr id="1" name=""/>
        <p:cNvGrpSpPr/>
        <p:nvPr/>
      </p:nvGrpSpPr>
      <p:grpSpPr>
        <a:xfrm>
          <a:off x="0" y="0"/>
          <a:ext cx="0" cy="0"/>
          <a:chOff x="0" y="0"/>
          <a:chExt cx="0" cy="0"/>
        </a:xfrm>
      </p:grpSpPr>
      <p:sp>
        <p:nvSpPr>
          <p:cNvPr id="25" name="Rectángulo 24">
            <a:extLst>
              <a:ext uri="{FF2B5EF4-FFF2-40B4-BE49-F238E27FC236}">
                <a16:creationId xmlns:a16="http://schemas.microsoft.com/office/drawing/2014/main" id="{BEFA6645-76FF-594C-9544-BC5686F5CFE4}"/>
              </a:ext>
            </a:extLst>
          </p:cNvPr>
          <p:cNvSpPr/>
          <p:nvPr userDrawn="1"/>
        </p:nvSpPr>
        <p:spPr>
          <a:xfrm>
            <a:off x="0" y="0"/>
            <a:ext cx="12192000" cy="6858000"/>
          </a:xfrm>
          <a:prstGeom prst="rect">
            <a:avLst/>
          </a:prstGeom>
          <a:solidFill>
            <a:srgbClr val="8B5D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186222"/>
          </a:xfrm>
          <a:prstGeom prst="rect">
            <a:avLst/>
          </a:prstGeom>
          <a:noFill/>
        </p:spPr>
        <p:txBody>
          <a:bodyPr wrap="square" lIns="0" tIns="0" rIns="0" bIns="0" rtlCol="0">
            <a:spAutoFit/>
          </a:bodyPr>
          <a:lstStyle/>
          <a:p>
            <a:pPr marL="0" indent="0">
              <a:lnSpc>
                <a:spcPct val="80000"/>
              </a:lnSpc>
              <a:tabLst/>
            </a:pPr>
            <a:r>
              <a:rPr lang="en-US" sz="4800" b="1" i="0">
                <a:solidFill>
                  <a:schemeClr val="bg2"/>
                </a:solidFill>
                <a:latin typeface="Montserrat" pitchFamily="2" charset="77"/>
              </a:rPr>
              <a:t>Our products</a:t>
            </a:r>
            <a:endParaRPr lang="es-ES" sz="4800" b="1" i="0">
              <a:solidFill>
                <a:schemeClr val="bg2"/>
              </a:solidFill>
              <a:latin typeface="Montserrat" pitchFamily="2" charset="77"/>
            </a:endParaRPr>
          </a:p>
        </p:txBody>
      </p:sp>
    </p:spTree>
    <p:extLst>
      <p:ext uri="{BB962C8B-B14F-4D97-AF65-F5344CB8AC3E}">
        <p14:creationId xmlns:p14="http://schemas.microsoft.com/office/powerpoint/2010/main" val="3185275848"/>
      </p:ext>
    </p:extLst>
  </p:cSld>
  <p:clrMapOvr>
    <a:masterClrMapping/>
  </p:clrMapOvr>
  <p:extLst>
    <p:ext uri="{DCECCB84-F9BA-43D5-87BE-67443E8EF086}">
      <p15:sldGuideLst xmlns:p15="http://schemas.microsoft.com/office/powerpoint/2012/main">
        <p15:guide id="1" pos="3114" userDrawn="1">
          <p15:clr>
            <a:srgbClr val="FBAE4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13 Products Wave Engine">
    <p:spTree>
      <p:nvGrpSpPr>
        <p:cNvPr id="1" name=""/>
        <p:cNvGrpSpPr/>
        <p:nvPr/>
      </p:nvGrpSpPr>
      <p:grpSpPr>
        <a:xfrm>
          <a:off x="0" y="0"/>
          <a:ext cx="0" cy="0"/>
          <a:chOff x="0" y="0"/>
          <a:chExt cx="0" cy="0"/>
        </a:xfrm>
      </p:grpSpPr>
    </p:spTree>
    <p:extLst>
      <p:ext uri="{BB962C8B-B14F-4D97-AF65-F5344CB8AC3E}">
        <p14:creationId xmlns:p14="http://schemas.microsoft.com/office/powerpoint/2010/main" val="2750380727"/>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14 Products Smart Concepts">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Our </a:t>
            </a:r>
            <a:r>
              <a:rPr lang="en-US" sz="5400" b="1" i="0">
                <a:solidFill>
                  <a:schemeClr val="accent1"/>
                </a:solidFill>
                <a:latin typeface="Montserrat" pitchFamily="2" charset="77"/>
              </a:rPr>
              <a:t>products</a:t>
            </a:r>
            <a:endParaRPr lang="es-ES" sz="5400" b="1" i="0">
              <a:solidFill>
                <a:schemeClr val="accent1"/>
              </a:solidFill>
              <a:latin typeface="Montserrat" pitchFamily="2" charset="77"/>
            </a:endParaRPr>
          </a:p>
        </p:txBody>
      </p:sp>
      <p:sp>
        <p:nvSpPr>
          <p:cNvPr id="9" name="Rectángulo 8">
            <a:extLst>
              <a:ext uri="{FF2B5EF4-FFF2-40B4-BE49-F238E27FC236}">
                <a16:creationId xmlns:a16="http://schemas.microsoft.com/office/drawing/2014/main" id="{A9E5BC3A-D233-914E-ACE6-53E25C8D7F4E}"/>
              </a:ext>
            </a:extLst>
          </p:cNvPr>
          <p:cNvSpPr/>
          <p:nvPr userDrawn="1"/>
        </p:nvSpPr>
        <p:spPr>
          <a:xfrm>
            <a:off x="4940300" y="0"/>
            <a:ext cx="7251700"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10" name="Rectángulo 9">
            <a:extLst>
              <a:ext uri="{FF2B5EF4-FFF2-40B4-BE49-F238E27FC236}">
                <a16:creationId xmlns:a16="http://schemas.microsoft.com/office/drawing/2014/main" id="{6BE9F14B-3F3F-9F4A-81E2-BB14403D670D}"/>
              </a:ext>
            </a:extLst>
          </p:cNvPr>
          <p:cNvSpPr/>
          <p:nvPr userDrawn="1"/>
        </p:nvSpPr>
        <p:spPr>
          <a:xfrm>
            <a:off x="6016752" y="2837202"/>
            <a:ext cx="5156074" cy="2554545"/>
          </a:xfrm>
          <a:prstGeom prst="rect">
            <a:avLst/>
          </a:prstGeom>
        </p:spPr>
        <p:txBody>
          <a:bodyPr wrap="square">
            <a:spAutoFit/>
          </a:bodyPr>
          <a:lstStyle/>
          <a:p>
            <a:r>
              <a:rPr lang="en-US" sz="1600" b="0" i="0">
                <a:solidFill>
                  <a:schemeClr val="bg2"/>
                </a:solidFill>
                <a:latin typeface="Montserrat" pitchFamily="2" charset="77"/>
              </a:rPr>
              <a:t>A </a:t>
            </a:r>
            <a:r>
              <a:rPr lang="en-US" sz="1600" b="1" i="0">
                <a:solidFill>
                  <a:schemeClr val="bg2"/>
                </a:solidFill>
                <a:latin typeface="Montserrat" pitchFamily="2" charset="77"/>
              </a:rPr>
              <a:t>cloud solution for Enterprise IoT and Artificial Intelligence Scenarios </a:t>
            </a:r>
            <a:r>
              <a:rPr lang="en-US" sz="1600" b="0" i="0">
                <a:solidFill>
                  <a:schemeClr val="bg2"/>
                </a:solidFill>
                <a:latin typeface="Montserrat" pitchFamily="2" charset="77"/>
              </a:rPr>
              <a:t>with a focus on deploying a working system quickly while providing scalability and ease of maintenance.</a:t>
            </a:r>
          </a:p>
          <a:p>
            <a:endParaRPr lang="en-US" sz="1600" b="0" i="0">
              <a:solidFill>
                <a:schemeClr val="bg2"/>
              </a:solidFill>
              <a:latin typeface="Montserrat" pitchFamily="2" charset="77"/>
            </a:endParaRPr>
          </a:p>
          <a:p>
            <a:r>
              <a:rPr lang="en-US" sz="1600" b="0" i="0">
                <a:solidFill>
                  <a:schemeClr val="bg2"/>
                </a:solidFill>
                <a:latin typeface="Montserrat" pitchFamily="2" charset="77"/>
              </a:rPr>
              <a:t>Thanks to Smart Concepts </a:t>
            </a:r>
            <a:r>
              <a:rPr lang="en-US" sz="1600" b="1" i="0">
                <a:solidFill>
                  <a:schemeClr val="bg2"/>
                </a:solidFill>
                <a:latin typeface="Montserrat" pitchFamily="2" charset="77"/>
              </a:rPr>
              <a:t>you can connect all your devices and sensors</a:t>
            </a:r>
            <a:r>
              <a:rPr lang="en-US" sz="1600" b="0" i="0">
                <a:solidFill>
                  <a:schemeClr val="bg2"/>
                </a:solidFill>
                <a:latin typeface="Montserrat" pitchFamily="2" charset="77"/>
              </a:rPr>
              <a:t>, manage billions of events in Azure, get actionable insights in seconds, and rise your data value using Artificial Intelligence.</a:t>
            </a:r>
            <a:endParaRPr lang="es-ES" sz="1600" b="0" i="0">
              <a:solidFill>
                <a:schemeClr val="bg2"/>
              </a:solidFill>
              <a:latin typeface="Montserrat" pitchFamily="2" charset="77"/>
            </a:endParaRPr>
          </a:p>
        </p:txBody>
      </p:sp>
      <p:pic>
        <p:nvPicPr>
          <p:cNvPr id="11" name="Imagen 10">
            <a:extLst>
              <a:ext uri="{FF2B5EF4-FFF2-40B4-BE49-F238E27FC236}">
                <a16:creationId xmlns:a16="http://schemas.microsoft.com/office/drawing/2014/main" id="{ED4E3D19-3A5B-034C-86CE-28159281B999}"/>
              </a:ext>
            </a:extLst>
          </p:cNvPr>
          <p:cNvPicPr>
            <a:picLocks noChangeAspect="1"/>
          </p:cNvPicPr>
          <p:nvPr userDrawn="1"/>
        </p:nvPicPr>
        <p:blipFill>
          <a:blip r:embed="rId2"/>
          <a:stretch>
            <a:fillRect/>
          </a:stretch>
        </p:blipFill>
        <p:spPr>
          <a:xfrm>
            <a:off x="6095999" y="1920240"/>
            <a:ext cx="2220549" cy="660613"/>
          </a:xfrm>
          <a:prstGeom prst="rect">
            <a:avLst/>
          </a:prstGeom>
        </p:spPr>
      </p:pic>
    </p:spTree>
    <p:extLst>
      <p:ext uri="{BB962C8B-B14F-4D97-AF65-F5344CB8AC3E}">
        <p14:creationId xmlns:p14="http://schemas.microsoft.com/office/powerpoint/2010/main" val="3942257764"/>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15 Training offer">
    <p:spTree>
      <p:nvGrpSpPr>
        <p:cNvPr id="1" name=""/>
        <p:cNvGrpSpPr/>
        <p:nvPr/>
      </p:nvGrpSpPr>
      <p:grpSpPr>
        <a:xfrm>
          <a:off x="0" y="0"/>
          <a:ext cx="0" cy="0"/>
          <a:chOff x="0" y="0"/>
          <a:chExt cx="0" cy="0"/>
        </a:xfrm>
      </p:grpSpPr>
      <p:sp>
        <p:nvSpPr>
          <p:cNvPr id="5" name="Rectángulo 4">
            <a:extLst>
              <a:ext uri="{FF2B5EF4-FFF2-40B4-BE49-F238E27FC236}">
                <a16:creationId xmlns:a16="http://schemas.microsoft.com/office/drawing/2014/main" id="{82348151-0FA1-0242-B86C-1633F866BAF0}"/>
              </a:ext>
            </a:extLst>
          </p:cNvPr>
          <p:cNvSpPr/>
          <p:nvPr userDrawn="1"/>
        </p:nvSpPr>
        <p:spPr>
          <a:xfrm>
            <a:off x="4940300" y="0"/>
            <a:ext cx="72517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3920514" cy="1999330"/>
          </a:xfrm>
          <a:prstGeom prst="rect">
            <a:avLst/>
          </a:prstGeom>
          <a:noFill/>
        </p:spPr>
        <p:txBody>
          <a:bodyPr wrap="square" lIns="0" tIns="0" rIns="0" bIns="0" rtlCol="0">
            <a:spAutoFit/>
          </a:bodyPr>
          <a:lstStyle/>
          <a:p>
            <a:pPr marL="0" indent="0">
              <a:lnSpc>
                <a:spcPct val="80000"/>
              </a:lnSpc>
              <a:tabLst/>
            </a:pPr>
            <a:r>
              <a:rPr lang="en-US" sz="5400" b="1" i="0" noProof="0">
                <a:latin typeface="Montserrat" pitchFamily="2" charset="77"/>
              </a:rPr>
              <a:t>Our </a:t>
            </a:r>
            <a:r>
              <a:rPr lang="en-US" sz="5400" b="1" i="0" noProof="0">
                <a:solidFill>
                  <a:schemeClr val="accent1"/>
                </a:solidFill>
                <a:latin typeface="Montserrat" pitchFamily="2" charset="77"/>
              </a:rPr>
              <a:t>training offer</a:t>
            </a:r>
          </a:p>
        </p:txBody>
      </p:sp>
      <p:sp>
        <p:nvSpPr>
          <p:cNvPr id="52" name="CuadroTexto 51">
            <a:extLst>
              <a:ext uri="{FF2B5EF4-FFF2-40B4-BE49-F238E27FC236}">
                <a16:creationId xmlns:a16="http://schemas.microsoft.com/office/drawing/2014/main" id="{5AD1D851-7E16-8243-92A5-BD45158F90FD}"/>
              </a:ext>
            </a:extLst>
          </p:cNvPr>
          <p:cNvSpPr txBox="1"/>
          <p:nvPr userDrawn="1"/>
        </p:nvSpPr>
        <p:spPr>
          <a:xfrm>
            <a:off x="7701468" y="1681004"/>
            <a:ext cx="1729364"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NETCORE</a:t>
            </a:r>
          </a:p>
        </p:txBody>
      </p:sp>
      <p:sp>
        <p:nvSpPr>
          <p:cNvPr id="53" name="CuadroTexto 52">
            <a:extLst>
              <a:ext uri="{FF2B5EF4-FFF2-40B4-BE49-F238E27FC236}">
                <a16:creationId xmlns:a16="http://schemas.microsoft.com/office/drawing/2014/main" id="{FA2EEAD8-7F80-B44A-B5FD-A23118418569}"/>
              </a:ext>
            </a:extLst>
          </p:cNvPr>
          <p:cNvSpPr txBox="1"/>
          <p:nvPr userDrawn="1"/>
        </p:nvSpPr>
        <p:spPr>
          <a:xfrm>
            <a:off x="9737711" y="1681004"/>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DOMAIN DRIVEN </a:t>
            </a:r>
            <a:r>
              <a:rPr lang="es-ES" sz="900" b="1" i="0">
                <a:solidFill>
                  <a:schemeClr val="accent1"/>
                </a:solidFill>
                <a:latin typeface="Montserrat" pitchFamily="2" charset="77"/>
              </a:rPr>
              <a:t>DESIGN</a:t>
            </a:r>
          </a:p>
        </p:txBody>
      </p:sp>
      <p:sp>
        <p:nvSpPr>
          <p:cNvPr id="54" name="CuadroTexto 53">
            <a:extLst>
              <a:ext uri="{FF2B5EF4-FFF2-40B4-BE49-F238E27FC236}">
                <a16:creationId xmlns:a16="http://schemas.microsoft.com/office/drawing/2014/main" id="{40A96D3D-6EC6-074F-91B7-F16393620C07}"/>
              </a:ext>
            </a:extLst>
          </p:cNvPr>
          <p:cNvSpPr txBox="1"/>
          <p:nvPr userDrawn="1"/>
        </p:nvSpPr>
        <p:spPr>
          <a:xfrm>
            <a:off x="5665225" y="1681004"/>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SHAREPOINT</a:t>
            </a:r>
          </a:p>
        </p:txBody>
      </p:sp>
      <p:sp>
        <p:nvSpPr>
          <p:cNvPr id="55" name="CuadroTexto 54">
            <a:extLst>
              <a:ext uri="{FF2B5EF4-FFF2-40B4-BE49-F238E27FC236}">
                <a16:creationId xmlns:a16="http://schemas.microsoft.com/office/drawing/2014/main" id="{28B10B93-57AC-CA4A-B5CE-EA6D4011B59C}"/>
              </a:ext>
            </a:extLst>
          </p:cNvPr>
          <p:cNvSpPr txBox="1"/>
          <p:nvPr userDrawn="1"/>
        </p:nvSpPr>
        <p:spPr>
          <a:xfrm>
            <a:off x="7701468" y="890048"/>
            <a:ext cx="1729364"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SECURITY</a:t>
            </a:r>
          </a:p>
        </p:txBody>
      </p:sp>
      <p:sp>
        <p:nvSpPr>
          <p:cNvPr id="56" name="CuadroTexto 55">
            <a:extLst>
              <a:ext uri="{FF2B5EF4-FFF2-40B4-BE49-F238E27FC236}">
                <a16:creationId xmlns:a16="http://schemas.microsoft.com/office/drawing/2014/main" id="{B4C88C33-47F2-5944-9AC5-D2C808D9D167}"/>
              </a:ext>
            </a:extLst>
          </p:cNvPr>
          <p:cNvSpPr txBox="1"/>
          <p:nvPr userDrawn="1"/>
        </p:nvSpPr>
        <p:spPr>
          <a:xfrm>
            <a:off x="9737712" y="890048"/>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AGILE</a:t>
            </a:r>
            <a:r>
              <a:rPr lang="es-ES" sz="900" b="1" i="0">
                <a:solidFill>
                  <a:schemeClr val="tx2"/>
                </a:solidFill>
                <a:latin typeface="Montserrat" pitchFamily="2" charset="77"/>
              </a:rPr>
              <a:t> METHODS</a:t>
            </a:r>
          </a:p>
        </p:txBody>
      </p:sp>
      <p:sp>
        <p:nvSpPr>
          <p:cNvPr id="57" name="CuadroTexto 56">
            <a:extLst>
              <a:ext uri="{FF2B5EF4-FFF2-40B4-BE49-F238E27FC236}">
                <a16:creationId xmlns:a16="http://schemas.microsoft.com/office/drawing/2014/main" id="{84E77DDF-7CA1-954B-874C-DC649E1F564D}"/>
              </a:ext>
            </a:extLst>
          </p:cNvPr>
          <p:cNvSpPr txBox="1"/>
          <p:nvPr userDrawn="1"/>
        </p:nvSpPr>
        <p:spPr>
          <a:xfrm>
            <a:off x="5665225" y="890048"/>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AZURE</a:t>
            </a:r>
            <a:r>
              <a:rPr lang="es-ES" sz="900" b="1" i="0">
                <a:solidFill>
                  <a:schemeClr val="tx2"/>
                </a:solidFill>
                <a:latin typeface="Montserrat" pitchFamily="2" charset="77"/>
              </a:rPr>
              <a:t> SERVERLESS</a:t>
            </a:r>
          </a:p>
        </p:txBody>
      </p:sp>
      <p:sp>
        <p:nvSpPr>
          <p:cNvPr id="58" name="CuadroTexto 57">
            <a:extLst>
              <a:ext uri="{FF2B5EF4-FFF2-40B4-BE49-F238E27FC236}">
                <a16:creationId xmlns:a16="http://schemas.microsoft.com/office/drawing/2014/main" id="{D9D649FB-1EDC-394D-830B-DE36093E29BD}"/>
              </a:ext>
            </a:extLst>
          </p:cNvPr>
          <p:cNvSpPr txBox="1"/>
          <p:nvPr userDrawn="1"/>
        </p:nvSpPr>
        <p:spPr>
          <a:xfrm>
            <a:off x="7701468" y="3262916"/>
            <a:ext cx="1729364" cy="3693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BACKEND</a:t>
            </a:r>
            <a:r>
              <a:rPr lang="es-ES" sz="900" b="1" i="0">
                <a:solidFill>
                  <a:schemeClr val="tx2"/>
                </a:solidFill>
                <a:latin typeface="Montserrat" pitchFamily="2" charset="77"/>
              </a:rPr>
              <a:t> BEST PRACTICES</a:t>
            </a:r>
          </a:p>
        </p:txBody>
      </p:sp>
      <p:sp>
        <p:nvSpPr>
          <p:cNvPr id="60" name="CuadroTexto 59">
            <a:extLst>
              <a:ext uri="{FF2B5EF4-FFF2-40B4-BE49-F238E27FC236}">
                <a16:creationId xmlns:a16="http://schemas.microsoft.com/office/drawing/2014/main" id="{583B6E09-2602-1B4E-882B-27C50602DA39}"/>
              </a:ext>
            </a:extLst>
          </p:cNvPr>
          <p:cNvSpPr txBox="1"/>
          <p:nvPr userDrawn="1"/>
        </p:nvSpPr>
        <p:spPr>
          <a:xfrm>
            <a:off x="5665225" y="3262916"/>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TESTING</a:t>
            </a:r>
          </a:p>
        </p:txBody>
      </p:sp>
      <p:sp>
        <p:nvSpPr>
          <p:cNvPr id="61" name="CuadroTexto 60">
            <a:extLst>
              <a:ext uri="{FF2B5EF4-FFF2-40B4-BE49-F238E27FC236}">
                <a16:creationId xmlns:a16="http://schemas.microsoft.com/office/drawing/2014/main" id="{E34CD56C-44B3-0B42-B895-1B61A56D853F}"/>
              </a:ext>
            </a:extLst>
          </p:cNvPr>
          <p:cNvSpPr txBox="1"/>
          <p:nvPr userDrawn="1"/>
        </p:nvSpPr>
        <p:spPr>
          <a:xfrm>
            <a:off x="7701468" y="2471960"/>
            <a:ext cx="1729364"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CONTAINERS/DOCKER</a:t>
            </a:r>
          </a:p>
        </p:txBody>
      </p:sp>
      <p:sp>
        <p:nvSpPr>
          <p:cNvPr id="62" name="CuadroTexto 61">
            <a:extLst>
              <a:ext uri="{FF2B5EF4-FFF2-40B4-BE49-F238E27FC236}">
                <a16:creationId xmlns:a16="http://schemas.microsoft.com/office/drawing/2014/main" id="{159AD11B-4F42-ED46-8849-6992FB9849DB}"/>
              </a:ext>
            </a:extLst>
          </p:cNvPr>
          <p:cNvSpPr txBox="1"/>
          <p:nvPr userDrawn="1"/>
        </p:nvSpPr>
        <p:spPr>
          <a:xfrm>
            <a:off x="9737712" y="2471960"/>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DEV</a:t>
            </a:r>
            <a:r>
              <a:rPr lang="es-ES" sz="900" b="1" i="0">
                <a:solidFill>
                  <a:schemeClr val="accent1"/>
                </a:solidFill>
                <a:latin typeface="Montserrat" pitchFamily="2" charset="77"/>
              </a:rPr>
              <a:t>OPS</a:t>
            </a:r>
          </a:p>
        </p:txBody>
      </p:sp>
      <p:sp>
        <p:nvSpPr>
          <p:cNvPr id="63" name="CuadroTexto 62">
            <a:extLst>
              <a:ext uri="{FF2B5EF4-FFF2-40B4-BE49-F238E27FC236}">
                <a16:creationId xmlns:a16="http://schemas.microsoft.com/office/drawing/2014/main" id="{0C30A950-DA05-A94E-B427-9F1D752F1913}"/>
              </a:ext>
            </a:extLst>
          </p:cNvPr>
          <p:cNvSpPr txBox="1"/>
          <p:nvPr userDrawn="1"/>
        </p:nvSpPr>
        <p:spPr>
          <a:xfrm>
            <a:off x="5665225" y="2471960"/>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MICROSERVICES</a:t>
            </a:r>
          </a:p>
        </p:txBody>
      </p:sp>
      <p:sp>
        <p:nvSpPr>
          <p:cNvPr id="64" name="CuadroTexto 63">
            <a:extLst>
              <a:ext uri="{FF2B5EF4-FFF2-40B4-BE49-F238E27FC236}">
                <a16:creationId xmlns:a16="http://schemas.microsoft.com/office/drawing/2014/main" id="{1A666E11-2A85-B04F-B07A-39E76BC3599D}"/>
              </a:ext>
            </a:extLst>
          </p:cNvPr>
          <p:cNvSpPr txBox="1"/>
          <p:nvPr userDrawn="1"/>
        </p:nvSpPr>
        <p:spPr>
          <a:xfrm>
            <a:off x="7701468" y="4844828"/>
            <a:ext cx="1729364"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IOT</a:t>
            </a:r>
          </a:p>
        </p:txBody>
      </p:sp>
      <p:sp>
        <p:nvSpPr>
          <p:cNvPr id="65" name="CuadroTexto 64">
            <a:extLst>
              <a:ext uri="{FF2B5EF4-FFF2-40B4-BE49-F238E27FC236}">
                <a16:creationId xmlns:a16="http://schemas.microsoft.com/office/drawing/2014/main" id="{3B075DD3-E2EC-FB41-A6EE-EED5BABAD674}"/>
              </a:ext>
            </a:extLst>
          </p:cNvPr>
          <p:cNvSpPr txBox="1"/>
          <p:nvPr userDrawn="1"/>
        </p:nvSpPr>
        <p:spPr>
          <a:xfrm>
            <a:off x="9737711" y="4844828"/>
            <a:ext cx="1729363" cy="507831"/>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MACHINE</a:t>
            </a:r>
            <a:r>
              <a:rPr lang="es-ES" sz="900" b="1" i="0">
                <a:solidFill>
                  <a:schemeClr val="tx2"/>
                </a:solidFill>
                <a:latin typeface="Montserrat" pitchFamily="2" charset="77"/>
              </a:rPr>
              <a:t> LEARNING &amp; ARTIFICIAL </a:t>
            </a:r>
            <a:r>
              <a:rPr lang="es-ES" sz="900" b="1" i="0">
                <a:solidFill>
                  <a:schemeClr val="accent1"/>
                </a:solidFill>
                <a:latin typeface="Montserrat" pitchFamily="2" charset="77"/>
              </a:rPr>
              <a:t>INTELLIGENCE</a:t>
            </a:r>
          </a:p>
        </p:txBody>
      </p:sp>
      <p:sp>
        <p:nvSpPr>
          <p:cNvPr id="66" name="CuadroTexto 65">
            <a:extLst>
              <a:ext uri="{FF2B5EF4-FFF2-40B4-BE49-F238E27FC236}">
                <a16:creationId xmlns:a16="http://schemas.microsoft.com/office/drawing/2014/main" id="{A0B23B95-7078-D847-96E7-9F4DA59C13DF}"/>
              </a:ext>
            </a:extLst>
          </p:cNvPr>
          <p:cNvSpPr txBox="1"/>
          <p:nvPr userDrawn="1"/>
        </p:nvSpPr>
        <p:spPr>
          <a:xfrm>
            <a:off x="5665225" y="4844828"/>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AZURE</a:t>
            </a:r>
            <a:r>
              <a:rPr lang="es-ES" sz="900" b="1" i="0">
                <a:solidFill>
                  <a:schemeClr val="tx2"/>
                </a:solidFill>
                <a:latin typeface="Montserrat" pitchFamily="2" charset="77"/>
              </a:rPr>
              <a:t> MANAGEMENT</a:t>
            </a:r>
          </a:p>
        </p:txBody>
      </p:sp>
      <p:sp>
        <p:nvSpPr>
          <p:cNvPr id="67" name="CuadroTexto 66">
            <a:extLst>
              <a:ext uri="{FF2B5EF4-FFF2-40B4-BE49-F238E27FC236}">
                <a16:creationId xmlns:a16="http://schemas.microsoft.com/office/drawing/2014/main" id="{C6BFCFCC-25B8-2649-8EB9-05A5CF230CF6}"/>
              </a:ext>
            </a:extLst>
          </p:cNvPr>
          <p:cNvSpPr txBox="1"/>
          <p:nvPr userDrawn="1"/>
        </p:nvSpPr>
        <p:spPr>
          <a:xfrm>
            <a:off x="7701468" y="4053872"/>
            <a:ext cx="1729364"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AZURE</a:t>
            </a:r>
            <a:r>
              <a:rPr lang="es-ES" sz="900" b="1" i="0">
                <a:solidFill>
                  <a:schemeClr val="tx2"/>
                </a:solidFill>
                <a:latin typeface="Montserrat" pitchFamily="2" charset="77"/>
              </a:rPr>
              <a:t> IAAS</a:t>
            </a:r>
          </a:p>
        </p:txBody>
      </p:sp>
      <p:sp>
        <p:nvSpPr>
          <p:cNvPr id="68" name="CuadroTexto 67">
            <a:extLst>
              <a:ext uri="{FF2B5EF4-FFF2-40B4-BE49-F238E27FC236}">
                <a16:creationId xmlns:a16="http://schemas.microsoft.com/office/drawing/2014/main" id="{536ABBD2-5C1D-1147-B5CF-6ADA9D8A7B10}"/>
              </a:ext>
            </a:extLst>
          </p:cNvPr>
          <p:cNvSpPr txBox="1"/>
          <p:nvPr userDrawn="1"/>
        </p:nvSpPr>
        <p:spPr>
          <a:xfrm>
            <a:off x="9737710" y="3313584"/>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GIT</a:t>
            </a:r>
          </a:p>
        </p:txBody>
      </p:sp>
      <p:sp>
        <p:nvSpPr>
          <p:cNvPr id="69" name="CuadroTexto 68">
            <a:extLst>
              <a:ext uri="{FF2B5EF4-FFF2-40B4-BE49-F238E27FC236}">
                <a16:creationId xmlns:a16="http://schemas.microsoft.com/office/drawing/2014/main" id="{CB284C83-8B27-3246-9884-37BE4B4C8130}"/>
              </a:ext>
            </a:extLst>
          </p:cNvPr>
          <p:cNvSpPr txBox="1"/>
          <p:nvPr userDrawn="1"/>
        </p:nvSpPr>
        <p:spPr>
          <a:xfrm>
            <a:off x="5665225" y="4053872"/>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POWER</a:t>
            </a:r>
            <a:r>
              <a:rPr lang="es-ES" sz="900" b="1" i="0">
                <a:solidFill>
                  <a:schemeClr val="tx2"/>
                </a:solidFill>
                <a:latin typeface="Montserrat" pitchFamily="2" charset="77"/>
              </a:rPr>
              <a:t> BI</a:t>
            </a:r>
          </a:p>
        </p:txBody>
      </p:sp>
      <p:sp>
        <p:nvSpPr>
          <p:cNvPr id="70" name="CuadroTexto 69">
            <a:extLst>
              <a:ext uri="{FF2B5EF4-FFF2-40B4-BE49-F238E27FC236}">
                <a16:creationId xmlns:a16="http://schemas.microsoft.com/office/drawing/2014/main" id="{321D0909-E4B6-BF4E-B6F4-E9AE9D0A3786}"/>
              </a:ext>
            </a:extLst>
          </p:cNvPr>
          <p:cNvSpPr txBox="1"/>
          <p:nvPr userDrawn="1"/>
        </p:nvSpPr>
        <p:spPr>
          <a:xfrm>
            <a:off x="7701468" y="5635784"/>
            <a:ext cx="1729364"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VUE</a:t>
            </a:r>
          </a:p>
        </p:txBody>
      </p:sp>
      <p:sp>
        <p:nvSpPr>
          <p:cNvPr id="71" name="CuadroTexto 70">
            <a:extLst>
              <a:ext uri="{FF2B5EF4-FFF2-40B4-BE49-F238E27FC236}">
                <a16:creationId xmlns:a16="http://schemas.microsoft.com/office/drawing/2014/main" id="{ADA5BA9E-1A4C-C54A-9E1E-DF5650815C4A}"/>
              </a:ext>
            </a:extLst>
          </p:cNvPr>
          <p:cNvSpPr txBox="1"/>
          <p:nvPr userDrawn="1"/>
        </p:nvSpPr>
        <p:spPr>
          <a:xfrm>
            <a:off x="9737712" y="5635784"/>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REACT</a:t>
            </a:r>
          </a:p>
        </p:txBody>
      </p:sp>
      <p:sp>
        <p:nvSpPr>
          <p:cNvPr id="72" name="CuadroTexto 71">
            <a:extLst>
              <a:ext uri="{FF2B5EF4-FFF2-40B4-BE49-F238E27FC236}">
                <a16:creationId xmlns:a16="http://schemas.microsoft.com/office/drawing/2014/main" id="{217443A9-A552-6346-BD56-AF82AB19F95A}"/>
              </a:ext>
            </a:extLst>
          </p:cNvPr>
          <p:cNvSpPr txBox="1"/>
          <p:nvPr userDrawn="1"/>
        </p:nvSpPr>
        <p:spPr>
          <a:xfrm>
            <a:off x="5665225" y="5635784"/>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ANGULAR</a:t>
            </a:r>
          </a:p>
        </p:txBody>
      </p:sp>
      <p:sp>
        <p:nvSpPr>
          <p:cNvPr id="26" name="CuadroTexto 58">
            <a:extLst>
              <a:ext uri="{FF2B5EF4-FFF2-40B4-BE49-F238E27FC236}">
                <a16:creationId xmlns:a16="http://schemas.microsoft.com/office/drawing/2014/main" id="{E700B004-D232-4760-9922-776E3765202F}"/>
              </a:ext>
            </a:extLst>
          </p:cNvPr>
          <p:cNvSpPr txBox="1"/>
          <p:nvPr userDrawn="1"/>
        </p:nvSpPr>
        <p:spPr>
          <a:xfrm>
            <a:off x="9751396" y="4041192"/>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AZURE</a:t>
            </a:r>
            <a:r>
              <a:rPr lang="es-ES" sz="900" b="1" i="0">
                <a:solidFill>
                  <a:schemeClr val="tx2"/>
                </a:solidFill>
                <a:latin typeface="Montserrat" pitchFamily="2" charset="77"/>
              </a:rPr>
              <a:t> PAAS</a:t>
            </a:r>
          </a:p>
        </p:txBody>
      </p:sp>
    </p:spTree>
    <p:extLst>
      <p:ext uri="{BB962C8B-B14F-4D97-AF65-F5344CB8AC3E}">
        <p14:creationId xmlns:p14="http://schemas.microsoft.com/office/powerpoint/2010/main" val="2131295817"/>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16 Pre-Closing Frame 1">
    <p:bg>
      <p:bgPr>
        <a:solidFill>
          <a:schemeClr val="bg2"/>
        </a:solidFill>
        <a:effectLst/>
      </p:bgPr>
    </p:bg>
    <p:spTree>
      <p:nvGrpSpPr>
        <p:cNvPr id="1" name=""/>
        <p:cNvGrpSpPr/>
        <p:nvPr/>
      </p:nvGrpSpPr>
      <p:grpSpPr>
        <a:xfrm>
          <a:off x="0" y="0"/>
          <a:ext cx="0" cy="0"/>
          <a:chOff x="0" y="0"/>
          <a:chExt cx="0" cy="0"/>
        </a:xfrm>
      </p:grpSpPr>
      <p:sp>
        <p:nvSpPr>
          <p:cNvPr id="33" name="Rectángulo 32">
            <a:extLst>
              <a:ext uri="{FF2B5EF4-FFF2-40B4-BE49-F238E27FC236}">
                <a16:creationId xmlns:a16="http://schemas.microsoft.com/office/drawing/2014/main" id="{15BFE8EE-7843-BC4D-9681-3A29F4186264}"/>
              </a:ext>
            </a:extLst>
          </p:cNvPr>
          <p:cNvSpPr/>
          <p:nvPr userDrawn="1"/>
        </p:nvSpPr>
        <p:spPr>
          <a:xfrm>
            <a:off x="2466109" y="0"/>
            <a:ext cx="9725891"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2" name="Rectangle 1">
            <a:extLst>
              <a:ext uri="{FF2B5EF4-FFF2-40B4-BE49-F238E27FC236}">
                <a16:creationId xmlns:a16="http://schemas.microsoft.com/office/drawing/2014/main" id="{DDFA1121-9A14-E042-8105-9C44DD0C8F8E}"/>
              </a:ext>
            </a:extLst>
          </p:cNvPr>
          <p:cNvSpPr/>
          <p:nvPr userDrawn="1"/>
        </p:nvSpPr>
        <p:spPr>
          <a:xfrm>
            <a:off x="536713" y="228600"/>
            <a:ext cx="1669774" cy="72555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a:latin typeface="Montserrat" pitchFamily="2" charset="77"/>
            </a:endParaRPr>
          </a:p>
        </p:txBody>
      </p:sp>
      <p:pic>
        <p:nvPicPr>
          <p:cNvPr id="6" name="Imagen 4">
            <a:extLst>
              <a:ext uri="{FF2B5EF4-FFF2-40B4-BE49-F238E27FC236}">
                <a16:creationId xmlns:a16="http://schemas.microsoft.com/office/drawing/2014/main" id="{9AA8DBDE-7009-CE46-96DF-A5DBF8336064}"/>
              </a:ext>
            </a:extLst>
          </p:cNvPr>
          <p:cNvPicPr>
            <a:picLocks noChangeAspect="1"/>
          </p:cNvPicPr>
          <p:nvPr userDrawn="1"/>
        </p:nvPicPr>
        <p:blipFill>
          <a:blip r:embed="rId2"/>
          <a:stretch>
            <a:fillRect/>
          </a:stretch>
        </p:blipFill>
        <p:spPr>
          <a:xfrm>
            <a:off x="0" y="1"/>
            <a:ext cx="2466109" cy="1326766"/>
          </a:xfrm>
          <a:prstGeom prst="rect">
            <a:avLst/>
          </a:prstGeom>
        </p:spPr>
      </p:pic>
      <p:sp>
        <p:nvSpPr>
          <p:cNvPr id="3" name="TextBox 2">
            <a:extLst>
              <a:ext uri="{FF2B5EF4-FFF2-40B4-BE49-F238E27FC236}">
                <a16:creationId xmlns:a16="http://schemas.microsoft.com/office/drawing/2014/main" id="{D33C655B-483A-424B-9261-9D411C7BDB10}"/>
              </a:ext>
            </a:extLst>
          </p:cNvPr>
          <p:cNvSpPr txBox="1"/>
          <p:nvPr userDrawn="1"/>
        </p:nvSpPr>
        <p:spPr>
          <a:xfrm>
            <a:off x="2954215" y="2551837"/>
            <a:ext cx="8182098" cy="1754326"/>
          </a:xfrm>
          <a:prstGeom prst="rect">
            <a:avLst/>
          </a:prstGeom>
          <a:noFill/>
        </p:spPr>
        <p:txBody>
          <a:bodyPr wrap="square" rtlCol="0">
            <a:spAutoFit/>
          </a:bodyPr>
          <a:lstStyle/>
          <a:p>
            <a:pPr algn="l"/>
            <a:r>
              <a:rPr lang="en-US" sz="3600" b="0" i="0">
                <a:solidFill>
                  <a:schemeClr val="accent1"/>
                </a:solidFill>
                <a:latin typeface="Montserrat" pitchFamily="2" charset="77"/>
                <a:cs typeface="Calibri" panose="020F0502020204030204" pitchFamily="34" charset="0"/>
              </a:rPr>
              <a:t>Technology</a:t>
            </a:r>
            <a:r>
              <a:rPr lang="en-US" sz="3600" b="0" i="0">
                <a:solidFill>
                  <a:schemeClr val="tx1"/>
                </a:solidFill>
                <a:latin typeface="Montserrat" pitchFamily="2" charset="77"/>
                <a:cs typeface="Calibri" panose="020F0502020204030204" pitchFamily="34" charset="0"/>
              </a:rPr>
              <a:t> moves extremely fast.</a:t>
            </a:r>
          </a:p>
          <a:p>
            <a:pPr algn="l"/>
            <a:r>
              <a:rPr lang="en-US" sz="3600" b="0" i="0">
                <a:solidFill>
                  <a:schemeClr val="tx1"/>
                </a:solidFill>
                <a:latin typeface="Montserrat" pitchFamily="2" charset="77"/>
                <a:cs typeface="Calibri" panose="020F0502020204030204" pitchFamily="34" charset="0"/>
              </a:rPr>
              <a:t>Finding </a:t>
            </a:r>
            <a:r>
              <a:rPr lang="en-US" sz="3600" b="0" i="0">
                <a:solidFill>
                  <a:schemeClr val="accent1"/>
                </a:solidFill>
                <a:latin typeface="Montserrat" pitchFamily="2" charset="77"/>
                <a:cs typeface="Calibri" panose="020F0502020204030204" pitchFamily="34" charset="0"/>
              </a:rPr>
              <a:t>the right partner </a:t>
            </a:r>
            <a:r>
              <a:rPr lang="en-US" sz="3600" b="0" i="0">
                <a:solidFill>
                  <a:schemeClr val="tx1"/>
                </a:solidFill>
                <a:latin typeface="Montserrat" pitchFamily="2" charset="77"/>
                <a:cs typeface="Calibri" panose="020F0502020204030204" pitchFamily="34" charset="0"/>
              </a:rPr>
              <a:t>will help you take advantage of it, now.</a:t>
            </a:r>
          </a:p>
        </p:txBody>
      </p:sp>
    </p:spTree>
    <p:extLst>
      <p:ext uri="{BB962C8B-B14F-4D97-AF65-F5344CB8AC3E}">
        <p14:creationId xmlns:p14="http://schemas.microsoft.com/office/powerpoint/2010/main" val="1472142616"/>
      </p:ext>
    </p:extLst>
  </p:cSld>
  <p:clrMapOvr>
    <a:masterClrMapping/>
  </p:clrMapOvr>
  <p:extLst>
    <p:ext uri="{DCECCB84-F9BA-43D5-87BE-67443E8EF086}">
      <p15:sldGuideLst xmlns:p15="http://schemas.microsoft.com/office/powerpoint/2012/main"/>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17 Pre-Closing Frame 2">
    <p:bg>
      <p:bgPr>
        <a:solidFill>
          <a:schemeClr val="bg2"/>
        </a:solidFill>
        <a:effectLst/>
      </p:bgPr>
    </p:bg>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a:latin typeface="Montserrat" pitchFamily="2" charset="77"/>
            </a:endParaRPr>
          </a:p>
        </p:txBody>
      </p:sp>
      <p:sp>
        <p:nvSpPr>
          <p:cNvPr id="33" name="Rectángulo 32">
            <a:extLst>
              <a:ext uri="{FF2B5EF4-FFF2-40B4-BE49-F238E27FC236}">
                <a16:creationId xmlns:a16="http://schemas.microsoft.com/office/drawing/2014/main" id="{15BFE8EE-7843-BC4D-9681-3A29F4186264}"/>
              </a:ext>
            </a:extLst>
          </p:cNvPr>
          <p:cNvSpPr/>
          <p:nvPr userDrawn="1"/>
        </p:nvSpPr>
        <p:spPr>
          <a:xfrm>
            <a:off x="4940300" y="0"/>
            <a:ext cx="72517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pic>
        <p:nvPicPr>
          <p:cNvPr id="10" name="Picture 9">
            <a:extLst>
              <a:ext uri="{FF2B5EF4-FFF2-40B4-BE49-F238E27FC236}">
                <a16:creationId xmlns:a16="http://schemas.microsoft.com/office/drawing/2014/main" id="{5BF3F5BE-8D7D-0649-BD5B-986751474CFC}"/>
              </a:ext>
            </a:extLst>
          </p:cNvPr>
          <p:cNvPicPr>
            <a:picLocks noChangeAspect="1"/>
          </p:cNvPicPr>
          <p:nvPr userDrawn="1"/>
        </p:nvPicPr>
        <p:blipFill>
          <a:blip r:embed="rId2"/>
          <a:stretch>
            <a:fillRect/>
          </a:stretch>
        </p:blipFill>
        <p:spPr>
          <a:xfrm>
            <a:off x="607740" y="638185"/>
            <a:ext cx="2540000" cy="1767840"/>
          </a:xfrm>
          <a:prstGeom prst="rect">
            <a:avLst/>
          </a:prstGeom>
        </p:spPr>
      </p:pic>
    </p:spTree>
    <p:extLst>
      <p:ext uri="{BB962C8B-B14F-4D97-AF65-F5344CB8AC3E}">
        <p14:creationId xmlns:p14="http://schemas.microsoft.com/office/powerpoint/2010/main" val="1061769029"/>
      </p:ext>
    </p:extLst>
  </p:cSld>
  <p:clrMapOvr>
    <a:masterClrMapping/>
  </p:clrMapOvr>
  <p:extLst>
    <p:ext uri="{DCECCB84-F9BA-43D5-87BE-67443E8EF086}">
      <p15:sldGuideLst xmlns:p15="http://schemas.microsoft.com/office/powerpoint/2012/main"/>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18 Closing Frame">
    <p:bg>
      <p:bgPr>
        <a:solidFill>
          <a:schemeClr val="bg2"/>
        </a:solidFill>
        <a:effectLst/>
      </p:bgPr>
    </p:bg>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a:latin typeface="Montserrat" pitchFamily="2" charset="77"/>
            </a:endParaRPr>
          </a:p>
        </p:txBody>
      </p:sp>
      <p:sp>
        <p:nvSpPr>
          <p:cNvPr id="14" name="CuadroTexto 13">
            <a:extLst>
              <a:ext uri="{FF2B5EF4-FFF2-40B4-BE49-F238E27FC236}">
                <a16:creationId xmlns:a16="http://schemas.microsoft.com/office/drawing/2014/main" id="{F8F176B3-72F8-0E40-8EF2-1A361B15B9ED}"/>
              </a:ext>
            </a:extLst>
          </p:cNvPr>
          <p:cNvSpPr txBox="1"/>
          <p:nvPr userDrawn="1"/>
        </p:nvSpPr>
        <p:spPr>
          <a:xfrm>
            <a:off x="965770" y="4750085"/>
            <a:ext cx="2575389" cy="261610"/>
          </a:xfrm>
          <a:prstGeom prst="rect">
            <a:avLst/>
          </a:prstGeom>
          <a:noFill/>
        </p:spPr>
        <p:txBody>
          <a:bodyPr wrap="square" rtlCol="0">
            <a:spAutoFit/>
          </a:bodyPr>
          <a:lstStyle/>
          <a:p>
            <a:r>
              <a:rPr lang="es-ES" sz="1050" b="0" i="0" err="1">
                <a:solidFill>
                  <a:schemeClr val="tx1"/>
                </a:solidFill>
                <a:latin typeface="Montserrat" pitchFamily="2" charset="77"/>
              </a:rPr>
              <a:t>www.plainconcepts.com</a:t>
            </a:r>
            <a:endParaRPr lang="es-ES" sz="1050" b="0" i="0">
              <a:solidFill>
                <a:schemeClr val="tx1"/>
              </a:solidFill>
              <a:latin typeface="Montserrat" pitchFamily="2" charset="77"/>
            </a:endParaRPr>
          </a:p>
        </p:txBody>
      </p:sp>
      <p:sp>
        <p:nvSpPr>
          <p:cNvPr id="15" name="CuadroTexto 14">
            <a:extLst>
              <a:ext uri="{FF2B5EF4-FFF2-40B4-BE49-F238E27FC236}">
                <a16:creationId xmlns:a16="http://schemas.microsoft.com/office/drawing/2014/main" id="{D1B78AF9-AB8C-9B48-A00B-EF9D950A9C10}"/>
              </a:ext>
            </a:extLst>
          </p:cNvPr>
          <p:cNvSpPr txBox="1"/>
          <p:nvPr userDrawn="1"/>
        </p:nvSpPr>
        <p:spPr>
          <a:xfrm>
            <a:off x="965770" y="5263793"/>
            <a:ext cx="2575389" cy="261610"/>
          </a:xfrm>
          <a:prstGeom prst="rect">
            <a:avLst/>
          </a:prstGeom>
          <a:noFill/>
        </p:spPr>
        <p:txBody>
          <a:bodyPr wrap="square" rtlCol="0">
            <a:spAutoFit/>
          </a:bodyPr>
          <a:lstStyle/>
          <a:p>
            <a:r>
              <a:rPr lang="es-ES" sz="1050" b="0" i="0">
                <a:solidFill>
                  <a:schemeClr val="tx1"/>
                </a:solidFill>
                <a:latin typeface="Montserrat" pitchFamily="2" charset="77"/>
              </a:rPr>
              <a:t>For further </a:t>
            </a:r>
            <a:r>
              <a:rPr lang="es-ES" sz="1050" b="0" i="0" err="1">
                <a:solidFill>
                  <a:schemeClr val="tx1"/>
                </a:solidFill>
                <a:latin typeface="Montserrat" pitchFamily="2" charset="77"/>
              </a:rPr>
              <a:t>information</a:t>
            </a:r>
            <a:endParaRPr lang="es-ES" sz="1050" b="0" i="0">
              <a:solidFill>
                <a:schemeClr val="tx1"/>
              </a:solidFill>
              <a:latin typeface="Montserrat" pitchFamily="2" charset="77"/>
            </a:endParaRPr>
          </a:p>
        </p:txBody>
      </p:sp>
      <p:sp>
        <p:nvSpPr>
          <p:cNvPr id="16" name="CuadroTexto 15">
            <a:extLst>
              <a:ext uri="{FF2B5EF4-FFF2-40B4-BE49-F238E27FC236}">
                <a16:creationId xmlns:a16="http://schemas.microsoft.com/office/drawing/2014/main" id="{4DEEA160-5BCC-EC48-B33B-FB3BF90166A4}"/>
              </a:ext>
            </a:extLst>
          </p:cNvPr>
          <p:cNvSpPr txBox="1"/>
          <p:nvPr userDrawn="1"/>
        </p:nvSpPr>
        <p:spPr>
          <a:xfrm>
            <a:off x="965770" y="5525403"/>
            <a:ext cx="2575389" cy="261610"/>
          </a:xfrm>
          <a:prstGeom prst="rect">
            <a:avLst/>
          </a:prstGeom>
          <a:noFill/>
        </p:spPr>
        <p:txBody>
          <a:bodyPr wrap="square" rtlCol="0">
            <a:spAutoFit/>
          </a:bodyPr>
          <a:lstStyle/>
          <a:p>
            <a:r>
              <a:rPr lang="es-ES" sz="1050" b="0" i="0" err="1">
                <a:solidFill>
                  <a:schemeClr val="tx1"/>
                </a:solidFill>
                <a:latin typeface="Montserrat" pitchFamily="2" charset="77"/>
              </a:rPr>
              <a:t>info@plainconcepts.com</a:t>
            </a:r>
            <a:endParaRPr lang="es-ES" sz="1050" b="0" i="0">
              <a:solidFill>
                <a:schemeClr val="tx1"/>
              </a:solidFill>
              <a:latin typeface="Montserrat" pitchFamily="2" charset="77"/>
            </a:endParaRPr>
          </a:p>
        </p:txBody>
      </p:sp>
      <p:cxnSp>
        <p:nvCxnSpPr>
          <p:cNvPr id="18" name="Conector recto 17">
            <a:extLst>
              <a:ext uri="{FF2B5EF4-FFF2-40B4-BE49-F238E27FC236}">
                <a16:creationId xmlns:a16="http://schemas.microsoft.com/office/drawing/2014/main" id="{7B90A012-C7A5-CC4B-B6F4-0387F0162B86}"/>
              </a:ext>
            </a:extLst>
          </p:cNvPr>
          <p:cNvCxnSpPr>
            <a:cxnSpLocks/>
          </p:cNvCxnSpPr>
          <p:nvPr userDrawn="1"/>
        </p:nvCxnSpPr>
        <p:spPr>
          <a:xfrm flipH="1">
            <a:off x="1061786" y="5143928"/>
            <a:ext cx="204669" cy="0"/>
          </a:xfrm>
          <a:prstGeom prst="line">
            <a:avLst/>
          </a:prstGeom>
          <a:ln w="25400"/>
        </p:spPr>
        <p:style>
          <a:lnRef idx="1">
            <a:schemeClr val="accent1"/>
          </a:lnRef>
          <a:fillRef idx="0">
            <a:schemeClr val="accent1"/>
          </a:fillRef>
          <a:effectRef idx="0">
            <a:schemeClr val="accent1"/>
          </a:effectRef>
          <a:fontRef idx="minor">
            <a:schemeClr val="tx1"/>
          </a:fontRef>
        </p:style>
      </p:cxnSp>
      <p:pic>
        <p:nvPicPr>
          <p:cNvPr id="33" name="Picture 32">
            <a:extLst>
              <a:ext uri="{FF2B5EF4-FFF2-40B4-BE49-F238E27FC236}">
                <a16:creationId xmlns:a16="http://schemas.microsoft.com/office/drawing/2014/main" id="{1321BF89-F922-7849-831A-CB50BE82D94B}"/>
              </a:ext>
            </a:extLst>
          </p:cNvPr>
          <p:cNvPicPr>
            <a:picLocks noChangeAspect="1"/>
          </p:cNvPicPr>
          <p:nvPr userDrawn="1"/>
        </p:nvPicPr>
        <p:blipFill>
          <a:blip r:embed="rId2"/>
          <a:stretch>
            <a:fillRect/>
          </a:stretch>
        </p:blipFill>
        <p:spPr>
          <a:xfrm>
            <a:off x="607740" y="638185"/>
            <a:ext cx="2540000" cy="1767840"/>
          </a:xfrm>
          <a:prstGeom prst="rect">
            <a:avLst/>
          </a:prstGeom>
        </p:spPr>
      </p:pic>
      <p:grpSp>
        <p:nvGrpSpPr>
          <p:cNvPr id="29" name="Group 28">
            <a:extLst>
              <a:ext uri="{FF2B5EF4-FFF2-40B4-BE49-F238E27FC236}">
                <a16:creationId xmlns:a16="http://schemas.microsoft.com/office/drawing/2014/main" id="{24EA3571-D4ED-434E-8C1F-0FDB6308634F}"/>
              </a:ext>
            </a:extLst>
          </p:cNvPr>
          <p:cNvGrpSpPr>
            <a:grpSpLocks noChangeAspect="1"/>
          </p:cNvGrpSpPr>
          <p:nvPr userDrawn="1"/>
        </p:nvGrpSpPr>
        <p:grpSpPr>
          <a:xfrm>
            <a:off x="5581605" y="1893914"/>
            <a:ext cx="1028790" cy="1185238"/>
            <a:chOff x="5497254" y="579525"/>
            <a:chExt cx="1469700" cy="1693197"/>
          </a:xfrm>
        </p:grpSpPr>
        <p:pic>
          <p:nvPicPr>
            <p:cNvPr id="30" name="Graphic 37">
              <a:extLst>
                <a:ext uri="{FF2B5EF4-FFF2-40B4-BE49-F238E27FC236}">
                  <a16:creationId xmlns:a16="http://schemas.microsoft.com/office/drawing/2014/main" id="{314E2FFC-596F-AF44-9B6A-761A57D6C2F7}"/>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01877" y="579525"/>
              <a:ext cx="1465077" cy="1465077"/>
            </a:xfrm>
            <a:prstGeom prst="rect">
              <a:avLst/>
            </a:prstGeom>
          </p:spPr>
        </p:pic>
        <p:sp>
          <p:nvSpPr>
            <p:cNvPr id="31" name="CuadroTexto 5">
              <a:extLst>
                <a:ext uri="{FF2B5EF4-FFF2-40B4-BE49-F238E27FC236}">
                  <a16:creationId xmlns:a16="http://schemas.microsoft.com/office/drawing/2014/main" id="{5C1C645F-96E9-5F41-97E5-91D9632DE8CA}"/>
                </a:ext>
              </a:extLst>
            </p:cNvPr>
            <p:cNvSpPr txBox="1"/>
            <p:nvPr userDrawn="1"/>
          </p:nvSpPr>
          <p:spPr>
            <a:xfrm>
              <a:off x="5497254" y="2026501"/>
              <a:ext cx="1465079" cy="246221"/>
            </a:xfrm>
            <a:prstGeom prst="rect">
              <a:avLst/>
            </a:prstGeom>
            <a:noFill/>
          </p:spPr>
          <p:txBody>
            <a:bodyPr wrap="square" rtlCol="0">
              <a:spAutoFit/>
            </a:bodyPr>
            <a:lstStyle/>
            <a:p>
              <a:pPr algn="ctr"/>
              <a:r>
                <a:rPr lang="es-ES" sz="1000" b="1" i="0">
                  <a:latin typeface="Montserrat" pitchFamily="2" charset="77"/>
                </a:rPr>
                <a:t>SPAIN</a:t>
              </a:r>
            </a:p>
          </p:txBody>
        </p:sp>
      </p:grpSp>
      <p:grpSp>
        <p:nvGrpSpPr>
          <p:cNvPr id="32" name="Group 31">
            <a:extLst>
              <a:ext uri="{FF2B5EF4-FFF2-40B4-BE49-F238E27FC236}">
                <a16:creationId xmlns:a16="http://schemas.microsoft.com/office/drawing/2014/main" id="{0A8AFC70-E527-DB4E-9C31-AE98DA8B87EF}"/>
              </a:ext>
            </a:extLst>
          </p:cNvPr>
          <p:cNvGrpSpPr>
            <a:grpSpLocks noChangeAspect="1"/>
          </p:cNvGrpSpPr>
          <p:nvPr userDrawn="1"/>
        </p:nvGrpSpPr>
        <p:grpSpPr>
          <a:xfrm>
            <a:off x="7126408" y="1892928"/>
            <a:ext cx="1028790" cy="1186224"/>
            <a:chOff x="8915149" y="2561672"/>
            <a:chExt cx="1469700" cy="1694606"/>
          </a:xfrm>
        </p:grpSpPr>
        <p:pic>
          <p:nvPicPr>
            <p:cNvPr id="36" name="Graphic 28">
              <a:extLst>
                <a:ext uri="{FF2B5EF4-FFF2-40B4-BE49-F238E27FC236}">
                  <a16:creationId xmlns:a16="http://schemas.microsoft.com/office/drawing/2014/main" id="{BF63BD5E-7653-1B4F-987E-039F466C85AC}"/>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919772" y="2561672"/>
              <a:ext cx="1465077" cy="1465077"/>
            </a:xfrm>
            <a:prstGeom prst="rect">
              <a:avLst/>
            </a:prstGeom>
          </p:spPr>
        </p:pic>
        <p:sp>
          <p:nvSpPr>
            <p:cNvPr id="37" name="CuadroTexto 53">
              <a:extLst>
                <a:ext uri="{FF2B5EF4-FFF2-40B4-BE49-F238E27FC236}">
                  <a16:creationId xmlns:a16="http://schemas.microsoft.com/office/drawing/2014/main" id="{C2E1332D-0391-8F46-9CE7-E9A5BCC2B308}"/>
                </a:ext>
              </a:extLst>
            </p:cNvPr>
            <p:cNvSpPr txBox="1"/>
            <p:nvPr userDrawn="1"/>
          </p:nvSpPr>
          <p:spPr>
            <a:xfrm>
              <a:off x="8915149" y="4010057"/>
              <a:ext cx="1465079" cy="246221"/>
            </a:xfrm>
            <a:prstGeom prst="rect">
              <a:avLst/>
            </a:prstGeom>
            <a:noFill/>
          </p:spPr>
          <p:txBody>
            <a:bodyPr wrap="square" rtlCol="0">
              <a:spAutoFit/>
            </a:bodyPr>
            <a:lstStyle/>
            <a:p>
              <a:pPr algn="ctr"/>
              <a:r>
                <a:rPr lang="es-ES" sz="1000" b="1" i="0">
                  <a:latin typeface="Montserrat" pitchFamily="2" charset="77"/>
                </a:rPr>
                <a:t>USA</a:t>
              </a:r>
            </a:p>
          </p:txBody>
        </p:sp>
      </p:grpSp>
      <p:grpSp>
        <p:nvGrpSpPr>
          <p:cNvPr id="42" name="Group 41">
            <a:extLst>
              <a:ext uri="{FF2B5EF4-FFF2-40B4-BE49-F238E27FC236}">
                <a16:creationId xmlns:a16="http://schemas.microsoft.com/office/drawing/2014/main" id="{4E92C500-0B1B-5942-BBA8-EAE7BE042278}"/>
              </a:ext>
            </a:extLst>
          </p:cNvPr>
          <p:cNvGrpSpPr>
            <a:grpSpLocks noChangeAspect="1"/>
          </p:cNvGrpSpPr>
          <p:nvPr userDrawn="1"/>
        </p:nvGrpSpPr>
        <p:grpSpPr>
          <a:xfrm>
            <a:off x="8720352" y="1892755"/>
            <a:ext cx="1109404" cy="1202688"/>
            <a:chOff x="8981922" y="4784450"/>
            <a:chExt cx="1584863" cy="1718126"/>
          </a:xfrm>
        </p:grpSpPr>
        <p:pic>
          <p:nvPicPr>
            <p:cNvPr id="43" name="Graphic 25">
              <a:extLst>
                <a:ext uri="{FF2B5EF4-FFF2-40B4-BE49-F238E27FC236}">
                  <a16:creationId xmlns:a16="http://schemas.microsoft.com/office/drawing/2014/main" id="{3CCE3969-AA34-F440-85F5-034CAE802DA3}"/>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022867" y="4784450"/>
              <a:ext cx="1465077" cy="1465077"/>
            </a:xfrm>
            <a:prstGeom prst="rect">
              <a:avLst/>
            </a:prstGeom>
          </p:spPr>
        </p:pic>
        <p:sp>
          <p:nvSpPr>
            <p:cNvPr id="44" name="CuadroTexto 54">
              <a:extLst>
                <a:ext uri="{FF2B5EF4-FFF2-40B4-BE49-F238E27FC236}">
                  <a16:creationId xmlns:a16="http://schemas.microsoft.com/office/drawing/2014/main" id="{22A5FD27-8CE7-5940-B3E5-C737C57384A2}"/>
                </a:ext>
              </a:extLst>
            </p:cNvPr>
            <p:cNvSpPr txBox="1"/>
            <p:nvPr userDrawn="1"/>
          </p:nvSpPr>
          <p:spPr>
            <a:xfrm>
              <a:off x="8981922" y="6256355"/>
              <a:ext cx="1584863" cy="246221"/>
            </a:xfrm>
            <a:prstGeom prst="rect">
              <a:avLst/>
            </a:prstGeom>
            <a:noFill/>
          </p:spPr>
          <p:txBody>
            <a:bodyPr wrap="square" rtlCol="0">
              <a:spAutoFit/>
            </a:bodyPr>
            <a:lstStyle/>
            <a:p>
              <a:pPr algn="ctr"/>
              <a:r>
                <a:rPr lang="es-ES" sz="1000" b="1" i="0">
                  <a:latin typeface="Montserrat" pitchFamily="2" charset="77"/>
                </a:rPr>
                <a:t>UAE</a:t>
              </a:r>
            </a:p>
          </p:txBody>
        </p:sp>
      </p:grpSp>
      <p:grpSp>
        <p:nvGrpSpPr>
          <p:cNvPr id="45" name="Group 44">
            <a:extLst>
              <a:ext uri="{FF2B5EF4-FFF2-40B4-BE49-F238E27FC236}">
                <a16:creationId xmlns:a16="http://schemas.microsoft.com/office/drawing/2014/main" id="{BF965D2B-3E5F-6E4D-92D9-A20B054DED93}"/>
              </a:ext>
            </a:extLst>
          </p:cNvPr>
          <p:cNvGrpSpPr>
            <a:grpSpLocks noChangeAspect="1"/>
          </p:cNvGrpSpPr>
          <p:nvPr userDrawn="1"/>
        </p:nvGrpSpPr>
        <p:grpSpPr>
          <a:xfrm>
            <a:off x="6487370" y="3697728"/>
            <a:ext cx="1055562" cy="1186157"/>
            <a:chOff x="7698223" y="578213"/>
            <a:chExt cx="1507946" cy="1694510"/>
          </a:xfrm>
        </p:grpSpPr>
        <p:pic>
          <p:nvPicPr>
            <p:cNvPr id="46" name="Graphic 26">
              <a:extLst>
                <a:ext uri="{FF2B5EF4-FFF2-40B4-BE49-F238E27FC236}">
                  <a16:creationId xmlns:a16="http://schemas.microsoft.com/office/drawing/2014/main" id="{BDF1DD5A-2506-7245-9B80-CB18BF47B8DF}"/>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719657" y="578213"/>
              <a:ext cx="1465077" cy="1465077"/>
            </a:xfrm>
            <a:prstGeom prst="rect">
              <a:avLst/>
            </a:prstGeom>
          </p:spPr>
        </p:pic>
        <p:sp>
          <p:nvSpPr>
            <p:cNvPr id="47" name="CuadroTexto 57">
              <a:extLst>
                <a:ext uri="{FF2B5EF4-FFF2-40B4-BE49-F238E27FC236}">
                  <a16:creationId xmlns:a16="http://schemas.microsoft.com/office/drawing/2014/main" id="{1971E90E-2AEE-DD41-B891-DEEB9CABE6E0}"/>
                </a:ext>
              </a:extLst>
            </p:cNvPr>
            <p:cNvSpPr txBox="1"/>
            <p:nvPr userDrawn="1"/>
          </p:nvSpPr>
          <p:spPr>
            <a:xfrm>
              <a:off x="7698223" y="2026501"/>
              <a:ext cx="1507946" cy="246222"/>
            </a:xfrm>
            <a:prstGeom prst="rect">
              <a:avLst/>
            </a:prstGeom>
            <a:noFill/>
          </p:spPr>
          <p:txBody>
            <a:bodyPr wrap="square" rtlCol="0">
              <a:spAutoFit/>
            </a:bodyPr>
            <a:lstStyle/>
            <a:p>
              <a:pPr algn="ctr"/>
              <a:r>
                <a:rPr lang="es-ES" sz="1000" b="1" i="0">
                  <a:latin typeface="Montserrat" pitchFamily="2" charset="77"/>
                </a:rPr>
                <a:t>GERMANY</a:t>
              </a:r>
            </a:p>
          </p:txBody>
        </p:sp>
      </p:grpSp>
      <p:grpSp>
        <p:nvGrpSpPr>
          <p:cNvPr id="49" name="Group 48">
            <a:extLst>
              <a:ext uri="{FF2B5EF4-FFF2-40B4-BE49-F238E27FC236}">
                <a16:creationId xmlns:a16="http://schemas.microsoft.com/office/drawing/2014/main" id="{92DFBE8C-D91D-BD41-B732-BD593891F246}"/>
              </a:ext>
            </a:extLst>
          </p:cNvPr>
          <p:cNvGrpSpPr/>
          <p:nvPr userDrawn="1"/>
        </p:nvGrpSpPr>
        <p:grpSpPr>
          <a:xfrm>
            <a:off x="7959916" y="3697728"/>
            <a:ext cx="1215351" cy="1255634"/>
            <a:chOff x="8793007" y="3014386"/>
            <a:chExt cx="1215351" cy="1255634"/>
          </a:xfrm>
        </p:grpSpPr>
        <p:pic>
          <p:nvPicPr>
            <p:cNvPr id="50" name="Graphic 24">
              <a:extLst>
                <a:ext uri="{FF2B5EF4-FFF2-40B4-BE49-F238E27FC236}">
                  <a16:creationId xmlns:a16="http://schemas.microsoft.com/office/drawing/2014/main" id="{DFA72E55-5E81-1847-B679-D4CF2B6157A6}"/>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887905" y="3014386"/>
              <a:ext cx="1025554" cy="1025554"/>
            </a:xfrm>
            <a:prstGeom prst="rect">
              <a:avLst/>
            </a:prstGeom>
          </p:spPr>
        </p:pic>
        <p:sp>
          <p:nvSpPr>
            <p:cNvPr id="53" name="CuadroTexto 60">
              <a:extLst>
                <a:ext uri="{FF2B5EF4-FFF2-40B4-BE49-F238E27FC236}">
                  <a16:creationId xmlns:a16="http://schemas.microsoft.com/office/drawing/2014/main" id="{68FB2FFA-B0AD-BE40-9AEC-CA6814E8866C}"/>
                </a:ext>
              </a:extLst>
            </p:cNvPr>
            <p:cNvSpPr txBox="1"/>
            <p:nvPr userDrawn="1"/>
          </p:nvSpPr>
          <p:spPr>
            <a:xfrm>
              <a:off x="8793007" y="4023799"/>
              <a:ext cx="1215351" cy="246221"/>
            </a:xfrm>
            <a:prstGeom prst="rect">
              <a:avLst/>
            </a:prstGeom>
            <a:noFill/>
          </p:spPr>
          <p:txBody>
            <a:bodyPr wrap="square" rtlCol="0">
              <a:spAutoFit/>
            </a:bodyPr>
            <a:lstStyle/>
            <a:p>
              <a:pPr algn="ctr"/>
              <a:r>
                <a:rPr lang="es-ES" sz="1000" b="1" i="0">
                  <a:latin typeface="Montserrat" pitchFamily="2" charset="77"/>
                </a:rPr>
                <a:t>NETHERLANDS</a:t>
              </a:r>
            </a:p>
          </p:txBody>
        </p:sp>
      </p:grpSp>
      <p:grpSp>
        <p:nvGrpSpPr>
          <p:cNvPr id="54" name="Group 53">
            <a:extLst>
              <a:ext uri="{FF2B5EF4-FFF2-40B4-BE49-F238E27FC236}">
                <a16:creationId xmlns:a16="http://schemas.microsoft.com/office/drawing/2014/main" id="{43EF1503-4C11-B240-9406-2F519A145129}"/>
              </a:ext>
            </a:extLst>
          </p:cNvPr>
          <p:cNvGrpSpPr>
            <a:grpSpLocks noChangeAspect="1"/>
          </p:cNvGrpSpPr>
          <p:nvPr userDrawn="1"/>
        </p:nvGrpSpPr>
        <p:grpSpPr>
          <a:xfrm>
            <a:off x="4602350" y="3697727"/>
            <a:ext cx="1468036" cy="1266099"/>
            <a:chOff x="6184327" y="2553086"/>
            <a:chExt cx="2097193" cy="1808714"/>
          </a:xfrm>
        </p:grpSpPr>
        <p:pic>
          <p:nvPicPr>
            <p:cNvPr id="57" name="Graphic 27">
              <a:extLst>
                <a:ext uri="{FF2B5EF4-FFF2-40B4-BE49-F238E27FC236}">
                  <a16:creationId xmlns:a16="http://schemas.microsoft.com/office/drawing/2014/main" id="{16F59446-F12A-874D-A019-548C25C3A960}"/>
                </a:ext>
              </a:extLst>
            </p:cNvPr>
            <p:cNvPicPr>
              <a:picLocks noChangeAspect="1"/>
            </p:cNvPicPr>
            <p:nvPr userDrawn="1"/>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6500385" y="2553086"/>
              <a:ext cx="1465077" cy="1465077"/>
            </a:xfrm>
            <a:prstGeom prst="rect">
              <a:avLst/>
            </a:prstGeom>
          </p:spPr>
        </p:pic>
        <p:sp>
          <p:nvSpPr>
            <p:cNvPr id="58" name="CuadroTexto 63">
              <a:extLst>
                <a:ext uri="{FF2B5EF4-FFF2-40B4-BE49-F238E27FC236}">
                  <a16:creationId xmlns:a16="http://schemas.microsoft.com/office/drawing/2014/main" id="{BEBF5162-551A-EF46-88E9-A10B85469743}"/>
                </a:ext>
              </a:extLst>
            </p:cNvPr>
            <p:cNvSpPr txBox="1"/>
            <p:nvPr userDrawn="1"/>
          </p:nvSpPr>
          <p:spPr>
            <a:xfrm>
              <a:off x="6184327" y="4010055"/>
              <a:ext cx="2097193" cy="351745"/>
            </a:xfrm>
            <a:prstGeom prst="rect">
              <a:avLst/>
            </a:prstGeom>
            <a:noFill/>
          </p:spPr>
          <p:txBody>
            <a:bodyPr wrap="square" rtlCol="0">
              <a:spAutoFit/>
            </a:bodyPr>
            <a:lstStyle/>
            <a:p>
              <a:pPr algn="ctr"/>
              <a:r>
                <a:rPr lang="es-ES" sz="1000" b="1" i="0">
                  <a:latin typeface="Montserrat" pitchFamily="2" charset="77"/>
                </a:rPr>
                <a:t>UNITED KINGDOM</a:t>
              </a:r>
            </a:p>
          </p:txBody>
        </p:sp>
      </p:grpSp>
      <p:grpSp>
        <p:nvGrpSpPr>
          <p:cNvPr id="59" name="Group 58">
            <a:extLst>
              <a:ext uri="{FF2B5EF4-FFF2-40B4-BE49-F238E27FC236}">
                <a16:creationId xmlns:a16="http://schemas.microsoft.com/office/drawing/2014/main" id="{C9C37A79-1C82-884D-98C4-07616516CC6D}"/>
              </a:ext>
            </a:extLst>
          </p:cNvPr>
          <p:cNvGrpSpPr>
            <a:grpSpLocks noChangeAspect="1"/>
          </p:cNvGrpSpPr>
          <p:nvPr userDrawn="1"/>
        </p:nvGrpSpPr>
        <p:grpSpPr>
          <a:xfrm>
            <a:off x="9592250" y="3554850"/>
            <a:ext cx="1177140" cy="1323696"/>
            <a:chOff x="6466077" y="4584286"/>
            <a:chExt cx="1681629" cy="1890994"/>
          </a:xfrm>
        </p:grpSpPr>
        <p:pic>
          <p:nvPicPr>
            <p:cNvPr id="60" name="Graphic 59">
              <a:extLst>
                <a:ext uri="{FF2B5EF4-FFF2-40B4-BE49-F238E27FC236}">
                  <a16:creationId xmlns:a16="http://schemas.microsoft.com/office/drawing/2014/main" id="{EDD6322F-8FDA-FB4C-858B-98EAE54905F1}"/>
                </a:ext>
              </a:extLst>
            </p:cNvPr>
            <p:cNvPicPr>
              <a:picLocks noChangeAspect="1"/>
            </p:cNvPicPr>
            <p:nvPr userDrawn="1"/>
          </p:nvPicPr>
          <p:blipFill>
            <a:blip r:embed="rId15">
              <a:extLst>
                <a:ext uri="{96DAC541-7B7A-43D3-8B79-37D633B846F1}">
                  <asvg:svgBlip xmlns:asvg="http://schemas.microsoft.com/office/drawing/2016/SVG/main" r:embed="rId16"/>
                </a:ext>
              </a:extLst>
            </a:blip>
            <a:stretch>
              <a:fillRect/>
            </a:stretch>
          </p:blipFill>
          <p:spPr>
            <a:xfrm>
              <a:off x="6466077" y="4584286"/>
              <a:ext cx="1681629" cy="1681629"/>
            </a:xfrm>
            <a:prstGeom prst="rect">
              <a:avLst/>
            </a:prstGeom>
          </p:spPr>
        </p:pic>
        <p:sp>
          <p:nvSpPr>
            <p:cNvPr id="61" name="CuadroTexto 54">
              <a:extLst>
                <a:ext uri="{FF2B5EF4-FFF2-40B4-BE49-F238E27FC236}">
                  <a16:creationId xmlns:a16="http://schemas.microsoft.com/office/drawing/2014/main" id="{DC38AF74-9EA6-2341-AA5F-CA426D5259B8}"/>
                </a:ext>
              </a:extLst>
            </p:cNvPr>
            <p:cNvSpPr txBox="1"/>
            <p:nvPr userDrawn="1"/>
          </p:nvSpPr>
          <p:spPr>
            <a:xfrm>
              <a:off x="6537296" y="6229059"/>
              <a:ext cx="1584863" cy="246221"/>
            </a:xfrm>
            <a:prstGeom prst="rect">
              <a:avLst/>
            </a:prstGeom>
            <a:noFill/>
          </p:spPr>
          <p:txBody>
            <a:bodyPr wrap="square" rtlCol="0">
              <a:spAutoFit/>
            </a:bodyPr>
            <a:lstStyle/>
            <a:p>
              <a:pPr algn="ctr"/>
              <a:r>
                <a:rPr lang="es-ES" sz="1000" b="1" i="0">
                  <a:latin typeface="Montserrat" pitchFamily="2" charset="77"/>
                </a:rPr>
                <a:t>AUSTRALIA</a:t>
              </a:r>
            </a:p>
          </p:txBody>
        </p:sp>
      </p:grpSp>
    </p:spTree>
    <p:extLst>
      <p:ext uri="{BB962C8B-B14F-4D97-AF65-F5344CB8AC3E}">
        <p14:creationId xmlns:p14="http://schemas.microsoft.com/office/powerpoint/2010/main" val="1285102806"/>
      </p:ext>
    </p:extLst>
  </p:cSld>
  <p:clrMapOvr>
    <a:masterClrMapping/>
  </p:clrMapOvr>
  <p:extLst>
    <p:ext uri="{DCECCB84-F9BA-43D5-87BE-67443E8EF086}">
      <p15:sldGuideLst xmlns:p15="http://schemas.microsoft.com/office/powerpoint/2012/main">
        <p15:guide id="1" pos="6562" userDrawn="1">
          <p15:clr>
            <a:srgbClr val="FBAE40"/>
          </p15:clr>
        </p15:guide>
        <p15:guide id="2" pos="5201" userDrawn="1">
          <p15:clr>
            <a:srgbClr val="FBAE4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userDrawn="1">
  <p:cSld name="06 Section title">
    <p:bg>
      <p:bgPr>
        <a:solidFill>
          <a:schemeClr val="bg2"/>
        </a:solidFill>
        <a:effectLst/>
      </p:bgPr>
    </p:bg>
    <p:spTree>
      <p:nvGrpSpPr>
        <p:cNvPr id="1" name=""/>
        <p:cNvGrpSpPr/>
        <p:nvPr/>
      </p:nvGrpSpPr>
      <p:grpSpPr>
        <a:xfrm>
          <a:off x="0" y="0"/>
          <a:ext cx="0" cy="0"/>
          <a:chOff x="0" y="0"/>
          <a:chExt cx="0" cy="0"/>
        </a:xfrm>
      </p:grpSpPr>
      <p:sp>
        <p:nvSpPr>
          <p:cNvPr id="5" name="Marcador de texto 2">
            <a:extLst>
              <a:ext uri="{FF2B5EF4-FFF2-40B4-BE49-F238E27FC236}">
                <a16:creationId xmlns:a16="http://schemas.microsoft.com/office/drawing/2014/main" id="{3236A06D-FA64-DA4A-B0B5-54E6C1053708}"/>
              </a:ext>
            </a:extLst>
          </p:cNvPr>
          <p:cNvSpPr>
            <a:spLocks noGrp="1"/>
          </p:cNvSpPr>
          <p:nvPr>
            <p:ph type="body" sz="quarter" idx="12" hasCustomPrompt="1"/>
          </p:nvPr>
        </p:nvSpPr>
        <p:spPr>
          <a:xfrm>
            <a:off x="911225" y="1474966"/>
            <a:ext cx="2452085" cy="1351721"/>
          </a:xfrm>
          <a:prstGeom prst="rect">
            <a:avLst/>
          </a:prstGeom>
        </p:spPr>
        <p:txBody>
          <a:bodyPr lIns="0" tIns="0" rIns="0" bIns="0"/>
          <a:lstStyle>
            <a:lvl1pPr marL="0" indent="0" algn="l">
              <a:spcBef>
                <a:spcPts val="0"/>
              </a:spcBef>
              <a:buNone/>
              <a:defRPr sz="3600" b="1" i="0">
                <a:solidFill>
                  <a:schemeClr val="tx1"/>
                </a:solidFill>
                <a:latin typeface="Montserrat SemiBold" pitchFamily="2" charset="77"/>
              </a:defRPr>
            </a:lvl1pPr>
          </a:lstStyle>
          <a:p>
            <a:pPr lvl="0"/>
            <a:r>
              <a:rPr lang="es-ES" err="1"/>
              <a:t>Section</a:t>
            </a:r>
            <a:r>
              <a:rPr lang="es-ES"/>
              <a:t> </a:t>
            </a:r>
            <a:r>
              <a:rPr lang="es-ES" err="1"/>
              <a:t>title</a:t>
            </a:r>
            <a:endParaRPr lang="es-ES"/>
          </a:p>
        </p:txBody>
      </p:sp>
      <p:sp>
        <p:nvSpPr>
          <p:cNvPr id="3" name="Text Placeholder 2">
            <a:extLst>
              <a:ext uri="{FF2B5EF4-FFF2-40B4-BE49-F238E27FC236}">
                <a16:creationId xmlns:a16="http://schemas.microsoft.com/office/drawing/2014/main" id="{F3F08BF8-2825-DD4C-9131-7141CC071B9A}"/>
              </a:ext>
            </a:extLst>
          </p:cNvPr>
          <p:cNvSpPr>
            <a:spLocks noGrp="1"/>
          </p:cNvSpPr>
          <p:nvPr>
            <p:ph type="body" sz="quarter" idx="13" hasCustomPrompt="1"/>
          </p:nvPr>
        </p:nvSpPr>
        <p:spPr>
          <a:xfrm>
            <a:off x="911225" y="3429000"/>
            <a:ext cx="2452085" cy="2733675"/>
          </a:xfrm>
          <a:prstGeom prst="rect">
            <a:avLst/>
          </a:prstGeom>
        </p:spPr>
        <p:txBody>
          <a:bodyPr/>
          <a:lstStyle>
            <a:lvl1pPr marL="0" indent="0">
              <a:buNone/>
              <a:defRPr sz="1800">
                <a:latin typeface="Montserrat" pitchFamily="2" charset="77"/>
              </a:defRPr>
            </a:lvl1pPr>
            <a:lvl2pPr marL="457200" indent="0">
              <a:buNone/>
              <a:defRPr>
                <a:latin typeface="Montserrat" pitchFamily="2" charset="77"/>
              </a:defRPr>
            </a:lvl2pPr>
            <a:lvl3pPr marL="914400" indent="0">
              <a:buNone/>
              <a:defRPr>
                <a:latin typeface="Montserrat" pitchFamily="2" charset="77"/>
              </a:defRPr>
            </a:lvl3pPr>
            <a:lvl4pPr marL="1371600" indent="0">
              <a:buNone/>
              <a:defRPr>
                <a:latin typeface="Montserrat" pitchFamily="2" charset="77"/>
              </a:defRPr>
            </a:lvl4pPr>
            <a:lvl5pPr marL="1828800" indent="0">
              <a:buNone/>
              <a:defRPr>
                <a:latin typeface="Montserrat" pitchFamily="2" charset="77"/>
              </a:defRPr>
            </a:lvl5pPr>
          </a:lstStyle>
          <a:p>
            <a:pPr lvl="0"/>
            <a:r>
              <a:rPr lang="en-GB"/>
              <a:t>Add a little section description</a:t>
            </a:r>
            <a:endParaRPr lang="en-ES"/>
          </a:p>
        </p:txBody>
      </p:sp>
    </p:spTree>
    <p:extLst>
      <p:ext uri="{BB962C8B-B14F-4D97-AF65-F5344CB8AC3E}">
        <p14:creationId xmlns:p14="http://schemas.microsoft.com/office/powerpoint/2010/main" val="1345301943"/>
      </p:ext>
    </p:extLst>
  </p:cSld>
  <p:clrMapOvr>
    <a:masterClrMapping/>
  </p:clrMapOvr>
  <p:extLst>
    <p:ext uri="{DCECCB84-F9BA-43D5-87BE-67443E8EF086}">
      <p15:sldGuideLst xmlns:p15="http://schemas.microsoft.com/office/powerpoint/2012/main"/>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userDrawn="1">
  <p:cSld name="Headline + Logo 2">
    <p:spTree>
      <p:nvGrpSpPr>
        <p:cNvPr id="1" name=""/>
        <p:cNvGrpSpPr/>
        <p:nvPr/>
      </p:nvGrpSpPr>
      <p:grpSpPr>
        <a:xfrm>
          <a:off x="0" y="0"/>
          <a:ext cx="0" cy="0"/>
          <a:chOff x="0" y="0"/>
          <a:chExt cx="0" cy="0"/>
        </a:xfrm>
      </p:grpSpPr>
      <p:sp>
        <p:nvSpPr>
          <p:cNvPr id="4" name="Title 8"/>
          <p:cNvSpPr>
            <a:spLocks noGrp="1"/>
          </p:cNvSpPr>
          <p:nvPr>
            <p:ph type="title"/>
          </p:nvPr>
        </p:nvSpPr>
        <p:spPr>
          <a:xfrm>
            <a:off x="913016" y="1206479"/>
            <a:ext cx="8700884" cy="1325563"/>
          </a:xfrm>
          <a:prstGeom prst="rect">
            <a:avLst/>
          </a:prstGeom>
        </p:spPr>
        <p:txBody>
          <a:bodyPr lIns="0" rIns="0" anchor="t">
            <a:noAutofit/>
          </a:bodyPr>
          <a:lstStyle>
            <a:lvl1pPr>
              <a:lnSpc>
                <a:spcPct val="80000"/>
              </a:lnSpc>
              <a:defRPr sz="4400" b="1" i="0">
                <a:latin typeface="Montserrat" pitchFamily="2" charset="77"/>
              </a:defRPr>
            </a:lvl1pPr>
          </a:lstStyle>
          <a:p>
            <a:r>
              <a:rPr lang="en-US"/>
              <a:t>Click to edit Master title style</a:t>
            </a:r>
          </a:p>
        </p:txBody>
      </p:sp>
    </p:spTree>
    <p:extLst>
      <p:ext uri="{BB962C8B-B14F-4D97-AF65-F5344CB8AC3E}">
        <p14:creationId xmlns:p14="http://schemas.microsoft.com/office/powerpoint/2010/main" val="1947116116"/>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01 Opening Fram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0927FD7-4075-4248-AA5E-21D0186E97D4}"/>
              </a:ext>
            </a:extLst>
          </p:cNvPr>
          <p:cNvPicPr>
            <a:picLocks noChangeAspect="1"/>
          </p:cNvPicPr>
          <p:nvPr userDrawn="1"/>
        </p:nvPicPr>
        <p:blipFill rotWithShape="1">
          <a:blip r:embed="rId2"/>
          <a:srcRect b="15161"/>
          <a:stretch/>
        </p:blipFill>
        <p:spPr>
          <a:xfrm>
            <a:off x="0" y="0"/>
            <a:ext cx="12192000" cy="6858000"/>
          </a:xfrm>
          <a:prstGeom prst="rect">
            <a:avLst/>
          </a:prstGeom>
        </p:spPr>
      </p:pic>
      <p:sp>
        <p:nvSpPr>
          <p:cNvPr id="5" name="Rectángulo 3">
            <a:extLst>
              <a:ext uri="{FF2B5EF4-FFF2-40B4-BE49-F238E27FC236}">
                <a16:creationId xmlns:a16="http://schemas.microsoft.com/office/drawing/2014/main" id="{5CB98B38-3348-8440-AC3C-493300DF630F}"/>
              </a:ext>
            </a:extLst>
          </p:cNvPr>
          <p:cNvSpPr/>
          <p:nvPr userDrawn="1"/>
        </p:nvSpPr>
        <p:spPr>
          <a:xfrm>
            <a:off x="0" y="0"/>
            <a:ext cx="12192000" cy="6858000"/>
          </a:xfrm>
          <a:prstGeom prst="rect">
            <a:avLst/>
          </a:prstGeom>
          <a:gradFill>
            <a:gsLst>
              <a:gs pos="0">
                <a:schemeClr val="tx2"/>
              </a:gs>
              <a:gs pos="100000">
                <a:schemeClr val="tx2">
                  <a:alpha val="92242"/>
                </a:schemeClr>
              </a:gs>
            </a:gsLst>
            <a:lin ang="0" scaled="0"/>
          </a:gra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sp>
        <p:nvSpPr>
          <p:cNvPr id="3" name="Título 2">
            <a:extLst>
              <a:ext uri="{FF2B5EF4-FFF2-40B4-BE49-F238E27FC236}">
                <a16:creationId xmlns:a16="http://schemas.microsoft.com/office/drawing/2014/main" id="{4DB29762-F27D-4A4B-835E-4D26804090F2}"/>
              </a:ext>
            </a:extLst>
          </p:cNvPr>
          <p:cNvSpPr>
            <a:spLocks noGrp="1"/>
          </p:cNvSpPr>
          <p:nvPr>
            <p:ph type="title" hasCustomPrompt="1"/>
          </p:nvPr>
        </p:nvSpPr>
        <p:spPr>
          <a:xfrm>
            <a:off x="6026542" y="2530974"/>
            <a:ext cx="4196958" cy="558800"/>
          </a:xfrm>
          <a:prstGeom prst="rect">
            <a:avLst/>
          </a:prstGeom>
        </p:spPr>
        <p:txBody>
          <a:bodyPr/>
          <a:lstStyle>
            <a:lvl1pPr>
              <a:defRPr sz="3200">
                <a:solidFill>
                  <a:schemeClr val="bg2"/>
                </a:solidFill>
              </a:defRPr>
            </a:lvl1pPr>
          </a:lstStyle>
          <a:p>
            <a:r>
              <a:rPr lang="es-ES" err="1"/>
              <a:t>Title</a:t>
            </a:r>
            <a:r>
              <a:rPr lang="es-ES"/>
              <a:t> </a:t>
            </a:r>
            <a:r>
              <a:rPr lang="es-ES" err="1"/>
              <a:t>Presentation</a:t>
            </a:r>
            <a:endParaRPr lang="en-US"/>
          </a:p>
        </p:txBody>
      </p:sp>
      <p:pic>
        <p:nvPicPr>
          <p:cNvPr id="2" name="Picture 1">
            <a:extLst>
              <a:ext uri="{FF2B5EF4-FFF2-40B4-BE49-F238E27FC236}">
                <a16:creationId xmlns:a16="http://schemas.microsoft.com/office/drawing/2014/main" id="{BF624A01-93DE-214E-83F1-25ABCE07EA84}"/>
              </a:ext>
            </a:extLst>
          </p:cNvPr>
          <p:cNvPicPr>
            <a:picLocks noChangeAspect="1"/>
          </p:cNvPicPr>
          <p:nvPr userDrawn="1"/>
        </p:nvPicPr>
        <p:blipFill>
          <a:blip r:embed="rId3"/>
          <a:stretch>
            <a:fillRect/>
          </a:stretch>
        </p:blipFill>
        <p:spPr>
          <a:xfrm>
            <a:off x="1968500" y="2582408"/>
            <a:ext cx="2650564" cy="1559557"/>
          </a:xfrm>
          <a:prstGeom prst="rect">
            <a:avLst/>
          </a:prstGeom>
        </p:spPr>
      </p:pic>
      <p:sp>
        <p:nvSpPr>
          <p:cNvPr id="9" name="Rectangle 3">
            <a:extLst>
              <a:ext uri="{FF2B5EF4-FFF2-40B4-BE49-F238E27FC236}">
                <a16:creationId xmlns:a16="http://schemas.microsoft.com/office/drawing/2014/main" id="{A892E5E3-080C-4338-97CC-CF629765E21E}"/>
              </a:ext>
            </a:extLst>
          </p:cNvPr>
          <p:cNvSpPr/>
          <p:nvPr userDrawn="1"/>
        </p:nvSpPr>
        <p:spPr>
          <a:xfrm>
            <a:off x="5397500" y="2611954"/>
            <a:ext cx="45719" cy="1634092"/>
          </a:xfrm>
          <a:prstGeom prst="rect">
            <a:avLst/>
          </a:prstGeom>
          <a:solidFill>
            <a:schemeClr val="accent1">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a:p>
        </p:txBody>
      </p:sp>
      <p:sp>
        <p:nvSpPr>
          <p:cNvPr id="11" name="Marcador de texto 10">
            <a:extLst>
              <a:ext uri="{FF2B5EF4-FFF2-40B4-BE49-F238E27FC236}">
                <a16:creationId xmlns:a16="http://schemas.microsoft.com/office/drawing/2014/main" id="{956F4BB1-AFFE-4E4F-9145-60BB9E83C876}"/>
              </a:ext>
            </a:extLst>
          </p:cNvPr>
          <p:cNvSpPr>
            <a:spLocks noGrp="1"/>
          </p:cNvSpPr>
          <p:nvPr>
            <p:ph type="body" sz="quarter" idx="10" hasCustomPrompt="1"/>
          </p:nvPr>
        </p:nvSpPr>
        <p:spPr>
          <a:xfrm>
            <a:off x="6075754" y="3095625"/>
            <a:ext cx="1974850" cy="333375"/>
          </a:xfrm>
          <a:prstGeom prst="rect">
            <a:avLst/>
          </a:prstGeom>
        </p:spPr>
        <p:txBody>
          <a:bodyPr/>
          <a:lstStyle>
            <a:lvl1pPr marL="0" indent="0">
              <a:buNone/>
              <a:defRPr sz="2000" i="1">
                <a:solidFill>
                  <a:schemeClr val="accent1">
                    <a:lumMod val="20000"/>
                    <a:lumOff val="80000"/>
                  </a:schemeClr>
                </a:solidFill>
                <a:latin typeface="Montserrat Light" panose="00000400000000000000" pitchFamily="2" charset="0"/>
              </a:defRPr>
            </a:lvl1pPr>
          </a:lstStyle>
          <a:p>
            <a:pPr lvl="0"/>
            <a:r>
              <a:rPr lang="es-ES" err="1"/>
              <a:t>Subtitle</a:t>
            </a:r>
            <a:endParaRPr lang="en-US"/>
          </a:p>
        </p:txBody>
      </p:sp>
      <p:sp>
        <p:nvSpPr>
          <p:cNvPr id="12" name="Marcador de texto 10">
            <a:extLst>
              <a:ext uri="{FF2B5EF4-FFF2-40B4-BE49-F238E27FC236}">
                <a16:creationId xmlns:a16="http://schemas.microsoft.com/office/drawing/2014/main" id="{2C4B3275-A2A1-4228-A993-9FA80D6BBBDE}"/>
              </a:ext>
            </a:extLst>
          </p:cNvPr>
          <p:cNvSpPr>
            <a:spLocks noGrp="1"/>
          </p:cNvSpPr>
          <p:nvPr>
            <p:ph type="body" sz="quarter" idx="11" hasCustomPrompt="1"/>
          </p:nvPr>
        </p:nvSpPr>
        <p:spPr>
          <a:xfrm>
            <a:off x="6083692" y="3975277"/>
            <a:ext cx="1974850" cy="333375"/>
          </a:xfrm>
          <a:prstGeom prst="rect">
            <a:avLst/>
          </a:prstGeom>
        </p:spPr>
        <p:txBody>
          <a:bodyPr/>
          <a:lstStyle>
            <a:lvl1pPr marL="0" indent="0">
              <a:buNone/>
              <a:defRPr sz="2000" i="0">
                <a:solidFill>
                  <a:schemeClr val="accent1">
                    <a:lumMod val="20000"/>
                    <a:lumOff val="80000"/>
                  </a:schemeClr>
                </a:solidFill>
                <a:latin typeface="Montserrat Light" panose="00000400000000000000" pitchFamily="2" charset="0"/>
              </a:defRPr>
            </a:lvl1pPr>
          </a:lstStyle>
          <a:p>
            <a:pPr lvl="0"/>
            <a:r>
              <a:rPr lang="es-ES" err="1"/>
              <a:t>Year</a:t>
            </a:r>
            <a:endParaRPr lang="en-US"/>
          </a:p>
        </p:txBody>
      </p:sp>
    </p:spTree>
    <p:extLst>
      <p:ext uri="{BB962C8B-B14F-4D97-AF65-F5344CB8AC3E}">
        <p14:creationId xmlns:p14="http://schemas.microsoft.com/office/powerpoint/2010/main" val="681505269"/>
      </p:ext>
    </p:extLst>
  </p:cSld>
  <p:clrMapOvr>
    <a:masterClrMapping/>
  </p:clrMapOvr>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slideLayout" Target="../slideLayouts/slideLayout31.xml"/><Relationship Id="rId18" Type="http://schemas.openxmlformats.org/officeDocument/2006/relationships/slideLayout" Target="../slideLayouts/slideLayout36.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17" Type="http://schemas.openxmlformats.org/officeDocument/2006/relationships/slideLayout" Target="../slideLayouts/slideLayout35.xml"/><Relationship Id="rId2" Type="http://schemas.openxmlformats.org/officeDocument/2006/relationships/slideLayout" Target="../slideLayouts/slideLayout20.xml"/><Relationship Id="rId16" Type="http://schemas.openxmlformats.org/officeDocument/2006/relationships/slideLayout" Target="../slideLayouts/slideLayout34.xml"/><Relationship Id="rId20" Type="http://schemas.openxmlformats.org/officeDocument/2006/relationships/image" Target="../media/image1.png"/><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5" Type="http://schemas.openxmlformats.org/officeDocument/2006/relationships/slideLayout" Target="../slideLayouts/slideLayout33.xml"/><Relationship Id="rId10" Type="http://schemas.openxmlformats.org/officeDocument/2006/relationships/slideLayout" Target="../slideLayouts/slideLayout28.xml"/><Relationship Id="rId19" Type="http://schemas.openxmlformats.org/officeDocument/2006/relationships/theme" Target="../theme/theme2.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slideLayout" Target="../slideLayouts/slideLayout3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theme" Target="../theme/theme3.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image" Target="../media/image1.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theme" Target="../theme/theme4.xml"/><Relationship Id="rId3" Type="http://schemas.openxmlformats.org/officeDocument/2006/relationships/slideLayout" Target="../slideLayouts/slideLayout51.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2" Type="http://schemas.openxmlformats.org/officeDocument/2006/relationships/slideLayout" Target="../slideLayouts/slideLayout50.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0" Type="http://schemas.openxmlformats.org/officeDocument/2006/relationships/slideLayout" Target="../slideLayouts/slideLayout58.xml"/><Relationship Id="rId4" Type="http://schemas.openxmlformats.org/officeDocument/2006/relationships/slideLayout" Target="../slideLayouts/slideLayout52.xml"/><Relationship Id="rId9" Type="http://schemas.openxmlformats.org/officeDocument/2006/relationships/slideLayout" Target="../slideLayouts/slideLayout57.xml"/><Relationship Id="rId14" Type="http://schemas.openxmlformats.org/officeDocument/2006/relationships/image" Target="../media/image1.pn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8.xml"/><Relationship Id="rId13" Type="http://schemas.openxmlformats.org/officeDocument/2006/relationships/slideLayout" Target="../slideLayouts/slideLayout73.xml"/><Relationship Id="rId18" Type="http://schemas.openxmlformats.org/officeDocument/2006/relationships/slideLayout" Target="../slideLayouts/slideLayout78.xml"/><Relationship Id="rId3" Type="http://schemas.openxmlformats.org/officeDocument/2006/relationships/slideLayout" Target="../slideLayouts/slideLayout63.xml"/><Relationship Id="rId21" Type="http://schemas.openxmlformats.org/officeDocument/2006/relationships/image" Target="../media/image1.png"/><Relationship Id="rId7" Type="http://schemas.openxmlformats.org/officeDocument/2006/relationships/slideLayout" Target="../slideLayouts/slideLayout67.xml"/><Relationship Id="rId12" Type="http://schemas.openxmlformats.org/officeDocument/2006/relationships/slideLayout" Target="../slideLayouts/slideLayout72.xml"/><Relationship Id="rId17" Type="http://schemas.openxmlformats.org/officeDocument/2006/relationships/slideLayout" Target="../slideLayouts/slideLayout77.xml"/><Relationship Id="rId2" Type="http://schemas.openxmlformats.org/officeDocument/2006/relationships/slideLayout" Target="../slideLayouts/slideLayout62.xml"/><Relationship Id="rId16" Type="http://schemas.openxmlformats.org/officeDocument/2006/relationships/slideLayout" Target="../slideLayouts/slideLayout76.xml"/><Relationship Id="rId20" Type="http://schemas.openxmlformats.org/officeDocument/2006/relationships/theme" Target="../theme/theme5.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5" Type="http://schemas.openxmlformats.org/officeDocument/2006/relationships/slideLayout" Target="../slideLayouts/slideLayout65.xml"/><Relationship Id="rId15" Type="http://schemas.openxmlformats.org/officeDocument/2006/relationships/slideLayout" Target="../slideLayouts/slideLayout75.xml"/><Relationship Id="rId10" Type="http://schemas.openxmlformats.org/officeDocument/2006/relationships/slideLayout" Target="../slideLayouts/slideLayout70.xml"/><Relationship Id="rId19" Type="http://schemas.openxmlformats.org/officeDocument/2006/relationships/slideLayout" Target="../slideLayouts/slideLayout79.xml"/><Relationship Id="rId4" Type="http://schemas.openxmlformats.org/officeDocument/2006/relationships/slideLayout" Target="../slideLayouts/slideLayout64.xml"/><Relationship Id="rId9" Type="http://schemas.openxmlformats.org/officeDocument/2006/relationships/slideLayout" Target="../slideLayouts/slideLayout69.xml"/><Relationship Id="rId14" Type="http://schemas.openxmlformats.org/officeDocument/2006/relationships/slideLayout" Target="../slideLayouts/slideLayout74.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87.xml"/><Relationship Id="rId13" Type="http://schemas.openxmlformats.org/officeDocument/2006/relationships/slideLayout" Target="../slideLayouts/slideLayout92.xml"/><Relationship Id="rId18" Type="http://schemas.openxmlformats.org/officeDocument/2006/relationships/slideLayout" Target="../slideLayouts/slideLayout97.xml"/><Relationship Id="rId3" Type="http://schemas.openxmlformats.org/officeDocument/2006/relationships/slideLayout" Target="../slideLayouts/slideLayout82.xml"/><Relationship Id="rId21" Type="http://schemas.openxmlformats.org/officeDocument/2006/relationships/image" Target="../media/image1.png"/><Relationship Id="rId7" Type="http://schemas.openxmlformats.org/officeDocument/2006/relationships/slideLayout" Target="../slideLayouts/slideLayout86.xml"/><Relationship Id="rId12" Type="http://schemas.openxmlformats.org/officeDocument/2006/relationships/slideLayout" Target="../slideLayouts/slideLayout91.xml"/><Relationship Id="rId17" Type="http://schemas.openxmlformats.org/officeDocument/2006/relationships/slideLayout" Target="../slideLayouts/slideLayout96.xml"/><Relationship Id="rId2" Type="http://schemas.openxmlformats.org/officeDocument/2006/relationships/slideLayout" Target="../slideLayouts/slideLayout81.xml"/><Relationship Id="rId16" Type="http://schemas.openxmlformats.org/officeDocument/2006/relationships/slideLayout" Target="../slideLayouts/slideLayout95.xml"/><Relationship Id="rId20" Type="http://schemas.openxmlformats.org/officeDocument/2006/relationships/theme" Target="../theme/theme6.xml"/><Relationship Id="rId1" Type="http://schemas.openxmlformats.org/officeDocument/2006/relationships/slideLayout" Target="../slideLayouts/slideLayout80.xml"/><Relationship Id="rId6" Type="http://schemas.openxmlformats.org/officeDocument/2006/relationships/slideLayout" Target="../slideLayouts/slideLayout85.xml"/><Relationship Id="rId11" Type="http://schemas.openxmlformats.org/officeDocument/2006/relationships/slideLayout" Target="../slideLayouts/slideLayout90.xml"/><Relationship Id="rId5" Type="http://schemas.openxmlformats.org/officeDocument/2006/relationships/slideLayout" Target="../slideLayouts/slideLayout84.xml"/><Relationship Id="rId15" Type="http://schemas.openxmlformats.org/officeDocument/2006/relationships/slideLayout" Target="../slideLayouts/slideLayout94.xml"/><Relationship Id="rId10" Type="http://schemas.openxmlformats.org/officeDocument/2006/relationships/slideLayout" Target="../slideLayouts/slideLayout89.xml"/><Relationship Id="rId19" Type="http://schemas.openxmlformats.org/officeDocument/2006/relationships/slideLayout" Target="../slideLayouts/slideLayout98.xml"/><Relationship Id="rId4" Type="http://schemas.openxmlformats.org/officeDocument/2006/relationships/slideLayout" Target="../slideLayouts/slideLayout83.xml"/><Relationship Id="rId9" Type="http://schemas.openxmlformats.org/officeDocument/2006/relationships/slideLayout" Target="../slideLayouts/slideLayout88.xml"/><Relationship Id="rId14" Type="http://schemas.openxmlformats.org/officeDocument/2006/relationships/slideLayout" Target="../slideLayouts/slideLayout93.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111.xml"/><Relationship Id="rId18" Type="http://schemas.openxmlformats.org/officeDocument/2006/relationships/slideLayout" Target="../slideLayouts/slideLayout116.xml"/><Relationship Id="rId26" Type="http://schemas.openxmlformats.org/officeDocument/2006/relationships/slideLayout" Target="../slideLayouts/slideLayout124.xml"/><Relationship Id="rId39" Type="http://schemas.openxmlformats.org/officeDocument/2006/relationships/slideLayout" Target="../slideLayouts/slideLayout137.xml"/><Relationship Id="rId21" Type="http://schemas.openxmlformats.org/officeDocument/2006/relationships/slideLayout" Target="../slideLayouts/slideLayout119.xml"/><Relationship Id="rId34" Type="http://schemas.openxmlformats.org/officeDocument/2006/relationships/slideLayout" Target="../slideLayouts/slideLayout132.xml"/><Relationship Id="rId42" Type="http://schemas.openxmlformats.org/officeDocument/2006/relationships/slideLayout" Target="../slideLayouts/slideLayout140.xml"/><Relationship Id="rId7" Type="http://schemas.openxmlformats.org/officeDocument/2006/relationships/slideLayout" Target="../slideLayouts/slideLayout105.xml"/><Relationship Id="rId2" Type="http://schemas.openxmlformats.org/officeDocument/2006/relationships/slideLayout" Target="../slideLayouts/slideLayout100.xml"/><Relationship Id="rId16" Type="http://schemas.openxmlformats.org/officeDocument/2006/relationships/slideLayout" Target="../slideLayouts/slideLayout114.xml"/><Relationship Id="rId29" Type="http://schemas.openxmlformats.org/officeDocument/2006/relationships/slideLayout" Target="../slideLayouts/slideLayout127.xml"/><Relationship Id="rId1" Type="http://schemas.openxmlformats.org/officeDocument/2006/relationships/slideLayout" Target="../slideLayouts/slideLayout99.xml"/><Relationship Id="rId6" Type="http://schemas.openxmlformats.org/officeDocument/2006/relationships/slideLayout" Target="../slideLayouts/slideLayout104.xml"/><Relationship Id="rId11" Type="http://schemas.openxmlformats.org/officeDocument/2006/relationships/slideLayout" Target="../slideLayouts/slideLayout109.xml"/><Relationship Id="rId24" Type="http://schemas.openxmlformats.org/officeDocument/2006/relationships/slideLayout" Target="../slideLayouts/slideLayout122.xml"/><Relationship Id="rId32" Type="http://schemas.openxmlformats.org/officeDocument/2006/relationships/slideLayout" Target="../slideLayouts/slideLayout130.xml"/><Relationship Id="rId37" Type="http://schemas.openxmlformats.org/officeDocument/2006/relationships/slideLayout" Target="../slideLayouts/slideLayout135.xml"/><Relationship Id="rId40" Type="http://schemas.openxmlformats.org/officeDocument/2006/relationships/slideLayout" Target="../slideLayouts/slideLayout138.xml"/><Relationship Id="rId45" Type="http://schemas.openxmlformats.org/officeDocument/2006/relationships/theme" Target="../theme/theme7.xml"/><Relationship Id="rId5" Type="http://schemas.openxmlformats.org/officeDocument/2006/relationships/slideLayout" Target="../slideLayouts/slideLayout103.xml"/><Relationship Id="rId15" Type="http://schemas.openxmlformats.org/officeDocument/2006/relationships/slideLayout" Target="../slideLayouts/slideLayout113.xml"/><Relationship Id="rId23" Type="http://schemas.openxmlformats.org/officeDocument/2006/relationships/slideLayout" Target="../slideLayouts/slideLayout121.xml"/><Relationship Id="rId28" Type="http://schemas.openxmlformats.org/officeDocument/2006/relationships/slideLayout" Target="../slideLayouts/slideLayout126.xml"/><Relationship Id="rId36" Type="http://schemas.openxmlformats.org/officeDocument/2006/relationships/slideLayout" Target="../slideLayouts/slideLayout134.xml"/><Relationship Id="rId10" Type="http://schemas.openxmlformats.org/officeDocument/2006/relationships/slideLayout" Target="../slideLayouts/slideLayout108.xml"/><Relationship Id="rId19" Type="http://schemas.openxmlformats.org/officeDocument/2006/relationships/slideLayout" Target="../slideLayouts/slideLayout117.xml"/><Relationship Id="rId31" Type="http://schemas.openxmlformats.org/officeDocument/2006/relationships/slideLayout" Target="../slideLayouts/slideLayout129.xml"/><Relationship Id="rId44" Type="http://schemas.openxmlformats.org/officeDocument/2006/relationships/slideLayout" Target="../slideLayouts/slideLayout142.xml"/><Relationship Id="rId4" Type="http://schemas.openxmlformats.org/officeDocument/2006/relationships/slideLayout" Target="../slideLayouts/slideLayout102.xml"/><Relationship Id="rId9" Type="http://schemas.openxmlformats.org/officeDocument/2006/relationships/slideLayout" Target="../slideLayouts/slideLayout107.xml"/><Relationship Id="rId14" Type="http://schemas.openxmlformats.org/officeDocument/2006/relationships/slideLayout" Target="../slideLayouts/slideLayout112.xml"/><Relationship Id="rId22" Type="http://schemas.openxmlformats.org/officeDocument/2006/relationships/slideLayout" Target="../slideLayouts/slideLayout120.xml"/><Relationship Id="rId27" Type="http://schemas.openxmlformats.org/officeDocument/2006/relationships/slideLayout" Target="../slideLayouts/slideLayout125.xml"/><Relationship Id="rId30" Type="http://schemas.openxmlformats.org/officeDocument/2006/relationships/slideLayout" Target="../slideLayouts/slideLayout128.xml"/><Relationship Id="rId35" Type="http://schemas.openxmlformats.org/officeDocument/2006/relationships/slideLayout" Target="../slideLayouts/slideLayout133.xml"/><Relationship Id="rId43" Type="http://schemas.openxmlformats.org/officeDocument/2006/relationships/slideLayout" Target="../slideLayouts/slideLayout141.xml"/><Relationship Id="rId8" Type="http://schemas.openxmlformats.org/officeDocument/2006/relationships/slideLayout" Target="../slideLayouts/slideLayout106.xml"/><Relationship Id="rId3" Type="http://schemas.openxmlformats.org/officeDocument/2006/relationships/slideLayout" Target="../slideLayouts/slideLayout101.xml"/><Relationship Id="rId12" Type="http://schemas.openxmlformats.org/officeDocument/2006/relationships/slideLayout" Target="../slideLayouts/slideLayout110.xml"/><Relationship Id="rId17" Type="http://schemas.openxmlformats.org/officeDocument/2006/relationships/slideLayout" Target="../slideLayouts/slideLayout115.xml"/><Relationship Id="rId25" Type="http://schemas.openxmlformats.org/officeDocument/2006/relationships/slideLayout" Target="../slideLayouts/slideLayout123.xml"/><Relationship Id="rId33" Type="http://schemas.openxmlformats.org/officeDocument/2006/relationships/slideLayout" Target="../slideLayouts/slideLayout131.xml"/><Relationship Id="rId38" Type="http://schemas.openxmlformats.org/officeDocument/2006/relationships/slideLayout" Target="../slideLayouts/slideLayout136.xml"/><Relationship Id="rId20" Type="http://schemas.openxmlformats.org/officeDocument/2006/relationships/slideLayout" Target="../slideLayouts/slideLayout118.xml"/><Relationship Id="rId41" Type="http://schemas.openxmlformats.org/officeDocument/2006/relationships/slideLayout" Target="../slideLayouts/slideLayout13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93603951-06CF-CF43-B369-D7BECCD0C672}"/>
              </a:ext>
            </a:extLst>
          </p:cNvPr>
          <p:cNvPicPr>
            <a:picLocks noChangeAspect="1"/>
          </p:cNvPicPr>
          <p:nvPr userDrawn="1"/>
        </p:nvPicPr>
        <p:blipFill>
          <a:blip r:embed="rId20"/>
          <a:stretch>
            <a:fillRect/>
          </a:stretch>
        </p:blipFill>
        <p:spPr>
          <a:xfrm>
            <a:off x="760017" y="359900"/>
            <a:ext cx="995333" cy="535489"/>
          </a:xfrm>
          <a:prstGeom prst="rect">
            <a:avLst/>
          </a:prstGeom>
        </p:spPr>
      </p:pic>
    </p:spTree>
    <p:extLst>
      <p:ext uri="{BB962C8B-B14F-4D97-AF65-F5344CB8AC3E}">
        <p14:creationId xmlns:p14="http://schemas.microsoft.com/office/powerpoint/2010/main" val="3799883862"/>
      </p:ext>
    </p:extLst>
  </p:cSld>
  <p:clrMap bg1="lt1" tx1="dk1" bg2="lt2" tx2="dk2" accent1="accent1" accent2="accent2" accent3="accent3" accent4="accent4" accent5="accent5" accent6="accent6" hlink="hlink" folHlink="folHlink"/>
  <p:sldLayoutIdLst>
    <p:sldLayoutId id="2147483743" r:id="rId1"/>
    <p:sldLayoutId id="2147483753" r:id="rId2"/>
    <p:sldLayoutId id="2147483754" r:id="rId3"/>
    <p:sldLayoutId id="2147483755" r:id="rId4"/>
    <p:sldLayoutId id="2147483746" r:id="rId5"/>
    <p:sldLayoutId id="2147483793" r:id="rId6"/>
    <p:sldLayoutId id="2147483757" r:id="rId7"/>
    <p:sldLayoutId id="2147483758" r:id="rId8"/>
    <p:sldLayoutId id="2147483759" r:id="rId9"/>
    <p:sldLayoutId id="2147483897" r:id="rId10"/>
    <p:sldLayoutId id="2147483927" r:id="rId11"/>
    <p:sldLayoutId id="2147483748" r:id="rId12"/>
    <p:sldLayoutId id="2147483749" r:id="rId13"/>
    <p:sldLayoutId id="2147483750" r:id="rId14"/>
    <p:sldLayoutId id="2147483751" r:id="rId15"/>
    <p:sldLayoutId id="2147483761" r:id="rId16"/>
    <p:sldLayoutId id="2147483760" r:id="rId17"/>
    <p:sldLayoutId id="2147483752" r:id="rId1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2" orient="horz" pos="2160" userDrawn="1">
          <p15:clr>
            <a:srgbClr val="F26B43"/>
          </p15:clr>
        </p15:guide>
        <p15:guide id="3" pos="3727" userDrawn="1">
          <p15:clr>
            <a:srgbClr val="F26B43"/>
          </p15:clr>
        </p15:guide>
        <p15:guide id="4" pos="7015" userDrawn="1">
          <p15:clr>
            <a:srgbClr val="F26B43"/>
          </p15:clr>
        </p15:guide>
        <p15:guide id="5" pos="5473"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93603951-06CF-CF43-B369-D7BECCD0C672}"/>
              </a:ext>
            </a:extLst>
          </p:cNvPr>
          <p:cNvPicPr>
            <a:picLocks noChangeAspect="1"/>
          </p:cNvPicPr>
          <p:nvPr userDrawn="1"/>
        </p:nvPicPr>
        <p:blipFill>
          <a:blip r:embed="rId20"/>
          <a:stretch>
            <a:fillRect/>
          </a:stretch>
        </p:blipFill>
        <p:spPr>
          <a:xfrm>
            <a:off x="760017" y="359900"/>
            <a:ext cx="995333" cy="535489"/>
          </a:xfrm>
          <a:prstGeom prst="rect">
            <a:avLst/>
          </a:prstGeom>
        </p:spPr>
      </p:pic>
    </p:spTree>
    <p:extLst>
      <p:ext uri="{BB962C8B-B14F-4D97-AF65-F5344CB8AC3E}">
        <p14:creationId xmlns:p14="http://schemas.microsoft.com/office/powerpoint/2010/main" val="283562049"/>
      </p:ext>
    </p:extLst>
  </p:cSld>
  <p:clrMap bg1="lt1" tx1="dk1" bg2="lt2" tx2="dk2" accent1="accent1" accent2="accent2" accent3="accent3" accent4="accent4" accent5="accent5" accent6="accent6" hlink="hlink" folHlink="folHlink"/>
  <p:sldLayoutIdLst>
    <p:sldLayoutId id="2147483811" r:id="rId1"/>
    <p:sldLayoutId id="2147483812" r:id="rId2"/>
    <p:sldLayoutId id="2147483813" r:id="rId3"/>
    <p:sldLayoutId id="2147483814" r:id="rId4"/>
    <p:sldLayoutId id="2147483815" r:id="rId5"/>
    <p:sldLayoutId id="2147483816" r:id="rId6"/>
    <p:sldLayoutId id="2147483817" r:id="rId7"/>
    <p:sldLayoutId id="2147483818" r:id="rId8"/>
    <p:sldLayoutId id="2147483819" r:id="rId9"/>
    <p:sldLayoutId id="2147483820" r:id="rId10"/>
    <p:sldLayoutId id="2147483874" r:id="rId11"/>
    <p:sldLayoutId id="2147483821" r:id="rId12"/>
    <p:sldLayoutId id="2147483822" r:id="rId13"/>
    <p:sldLayoutId id="2147483823" r:id="rId14"/>
    <p:sldLayoutId id="2147483824" r:id="rId15"/>
    <p:sldLayoutId id="2147483825" r:id="rId16"/>
    <p:sldLayoutId id="2147483826" r:id="rId17"/>
    <p:sldLayoutId id="2147483827" r:id="rId1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p15:clr>
            <a:srgbClr val="F26B43"/>
          </p15:clr>
        </p15:guide>
        <p15:guide id="2" orient="horz" pos="2160">
          <p15:clr>
            <a:srgbClr val="F26B43"/>
          </p15:clr>
        </p15:guide>
        <p15:guide id="3" pos="3727">
          <p15:clr>
            <a:srgbClr val="F26B43"/>
          </p15:clr>
        </p15:guide>
        <p15:guide id="4" pos="7015">
          <p15:clr>
            <a:srgbClr val="F26B43"/>
          </p15:clr>
        </p15:guide>
        <p15:guide id="5" pos="5473">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93603951-06CF-CF43-B369-D7BECCD0C672}"/>
              </a:ext>
            </a:extLst>
          </p:cNvPr>
          <p:cNvPicPr>
            <a:picLocks noChangeAspect="1"/>
          </p:cNvPicPr>
          <p:nvPr userDrawn="1"/>
        </p:nvPicPr>
        <p:blipFill>
          <a:blip r:embed="rId14"/>
          <a:stretch>
            <a:fillRect/>
          </a:stretch>
        </p:blipFill>
        <p:spPr>
          <a:xfrm>
            <a:off x="760017" y="359900"/>
            <a:ext cx="995333" cy="535489"/>
          </a:xfrm>
          <a:prstGeom prst="rect">
            <a:avLst/>
          </a:prstGeom>
        </p:spPr>
      </p:pic>
    </p:spTree>
    <p:extLst>
      <p:ext uri="{BB962C8B-B14F-4D97-AF65-F5344CB8AC3E}">
        <p14:creationId xmlns:p14="http://schemas.microsoft.com/office/powerpoint/2010/main" val="682598794"/>
      </p:ext>
    </p:extLst>
  </p:cSld>
  <p:clrMap bg1="lt1" tx1="dk1" bg2="lt2" tx2="dk2" accent1="accent1" accent2="accent2" accent3="accent3" accent4="accent4" accent5="accent5" accent6="accent6" hlink="hlink" folHlink="folHlink"/>
  <p:sldLayoutIdLst>
    <p:sldLayoutId id="2147483779" r:id="rId1"/>
    <p:sldLayoutId id="2147483780" r:id="rId2"/>
    <p:sldLayoutId id="2147483782" r:id="rId3"/>
    <p:sldLayoutId id="2147483809" r:id="rId4"/>
    <p:sldLayoutId id="2147483781" r:id="rId5"/>
    <p:sldLayoutId id="2147483794" r:id="rId6"/>
    <p:sldLayoutId id="2147483795" r:id="rId7"/>
    <p:sldLayoutId id="2147483797" r:id="rId8"/>
    <p:sldLayoutId id="2147483796" r:id="rId9"/>
    <p:sldLayoutId id="2147483799" r:id="rId10"/>
    <p:sldLayoutId id="2147483798" r:id="rId11"/>
    <p:sldLayoutId id="214748378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p15:clr>
            <a:srgbClr val="F26B43"/>
          </p15:clr>
        </p15:guide>
        <p15:guide id="2" orient="horz" pos="2160">
          <p15:clr>
            <a:srgbClr val="F26B43"/>
          </p15:clr>
        </p15:guide>
        <p15:guide id="3" pos="3727">
          <p15:clr>
            <a:srgbClr val="F26B43"/>
          </p15:clr>
        </p15:guide>
        <p15:guide id="4" pos="7015">
          <p15:clr>
            <a:srgbClr val="F26B43"/>
          </p15:clr>
        </p15:guide>
        <p15:guide id="5" pos="5473">
          <p15:clr>
            <a:srgbClr val="F26B43"/>
          </p15:clr>
        </p15:guide>
        <p15:guide id="6" pos="2230" userDrawn="1">
          <p15:clr>
            <a:srgbClr val="F26B43"/>
          </p15:clr>
        </p15:guide>
        <p15:guide id="7" pos="574"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7" name="Imagen 2">
            <a:extLst>
              <a:ext uri="{FF2B5EF4-FFF2-40B4-BE49-F238E27FC236}">
                <a16:creationId xmlns:a16="http://schemas.microsoft.com/office/drawing/2014/main" id="{1CEE6CF0-0B02-2248-8FAA-50916DFBADCC}"/>
              </a:ext>
            </a:extLst>
          </p:cNvPr>
          <p:cNvPicPr>
            <a:picLocks noChangeAspect="1"/>
          </p:cNvPicPr>
          <p:nvPr userDrawn="1"/>
        </p:nvPicPr>
        <p:blipFill>
          <a:blip r:embed="rId14"/>
          <a:stretch>
            <a:fillRect/>
          </a:stretch>
        </p:blipFill>
        <p:spPr>
          <a:xfrm>
            <a:off x="760017" y="359900"/>
            <a:ext cx="995333" cy="535489"/>
          </a:xfrm>
          <a:prstGeom prst="rect">
            <a:avLst/>
          </a:prstGeom>
        </p:spPr>
      </p:pic>
    </p:spTree>
    <p:extLst>
      <p:ext uri="{BB962C8B-B14F-4D97-AF65-F5344CB8AC3E}">
        <p14:creationId xmlns:p14="http://schemas.microsoft.com/office/powerpoint/2010/main" val="3385769514"/>
      </p:ext>
    </p:extLst>
  </p:cSld>
  <p:clrMap bg1="lt1" tx1="dk1" bg2="lt2" tx2="dk2" accent1="accent1" accent2="accent2" accent3="accent3" accent4="accent4" accent5="accent5" accent6="accent6" hlink="hlink" folHlink="folHlink"/>
  <p:sldLayoutIdLst>
    <p:sldLayoutId id="2147483653" r:id="rId1"/>
    <p:sldLayoutId id="2147483804" r:id="rId2"/>
    <p:sldLayoutId id="2147483791" r:id="rId3"/>
    <p:sldLayoutId id="2147483805" r:id="rId4"/>
    <p:sldLayoutId id="2147483792" r:id="rId5"/>
    <p:sldLayoutId id="2147483829" r:id="rId6"/>
    <p:sldLayoutId id="2147483801" r:id="rId7"/>
    <p:sldLayoutId id="2147483806" r:id="rId8"/>
    <p:sldLayoutId id="2147483802" r:id="rId9"/>
    <p:sldLayoutId id="2147483807" r:id="rId10"/>
    <p:sldLayoutId id="2147483803" r:id="rId11"/>
    <p:sldLayoutId id="2147483828"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93603951-06CF-CF43-B369-D7BECCD0C672}"/>
              </a:ext>
            </a:extLst>
          </p:cNvPr>
          <p:cNvPicPr>
            <a:picLocks noChangeAspect="1"/>
          </p:cNvPicPr>
          <p:nvPr userDrawn="1"/>
        </p:nvPicPr>
        <p:blipFill>
          <a:blip r:embed="rId21"/>
          <a:stretch>
            <a:fillRect/>
          </a:stretch>
        </p:blipFill>
        <p:spPr>
          <a:xfrm>
            <a:off x="760017" y="359900"/>
            <a:ext cx="995333" cy="535489"/>
          </a:xfrm>
          <a:prstGeom prst="rect">
            <a:avLst/>
          </a:prstGeom>
        </p:spPr>
      </p:pic>
    </p:spTree>
    <p:extLst>
      <p:ext uri="{BB962C8B-B14F-4D97-AF65-F5344CB8AC3E}">
        <p14:creationId xmlns:p14="http://schemas.microsoft.com/office/powerpoint/2010/main" val="45013629"/>
      </p:ext>
    </p:extLst>
  </p:cSld>
  <p:clrMap bg1="lt1" tx1="dk1" bg2="lt2" tx2="dk2" accent1="accent1" accent2="accent2" accent3="accent3" accent4="accent4" accent5="accent5" accent6="accent6" hlink="hlink" folHlink="folHlink"/>
  <p:sldLayoutIdLst>
    <p:sldLayoutId id="2147483836" r:id="rId1"/>
    <p:sldLayoutId id="2147483837" r:id="rId2"/>
    <p:sldLayoutId id="2147483892" r:id="rId3"/>
    <p:sldLayoutId id="2147483895" r:id="rId4"/>
    <p:sldLayoutId id="2147483840" r:id="rId5"/>
    <p:sldLayoutId id="2147483841" r:id="rId6"/>
    <p:sldLayoutId id="2147483928" r:id="rId7"/>
    <p:sldLayoutId id="2147483922" r:id="rId8"/>
    <p:sldLayoutId id="2147483923" r:id="rId9"/>
    <p:sldLayoutId id="2147483930" r:id="rId10"/>
    <p:sldLayoutId id="2147483931" r:id="rId11"/>
    <p:sldLayoutId id="2147483926" r:id="rId12"/>
    <p:sldLayoutId id="2147483925" r:id="rId13"/>
    <p:sldLayoutId id="2147483849" r:id="rId14"/>
    <p:sldLayoutId id="2147483911" r:id="rId15"/>
    <p:sldLayoutId id="2147483912" r:id="rId16"/>
    <p:sldLayoutId id="2147483915" r:id="rId17"/>
    <p:sldLayoutId id="2147483916" r:id="rId18"/>
    <p:sldLayoutId id="2147483917" r:id="rId1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p15:clr>
            <a:srgbClr val="F26B43"/>
          </p15:clr>
        </p15:guide>
        <p15:guide id="2" orient="horz" pos="2160">
          <p15:clr>
            <a:srgbClr val="F26B43"/>
          </p15:clr>
        </p15:guide>
        <p15:guide id="3" pos="3727">
          <p15:clr>
            <a:srgbClr val="F26B43"/>
          </p15:clr>
        </p15:guide>
        <p15:guide id="4" pos="7015">
          <p15:clr>
            <a:srgbClr val="F26B43"/>
          </p15:clr>
        </p15:guide>
        <p15:guide id="5" pos="5473">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93603951-06CF-CF43-B369-D7BECCD0C672}"/>
              </a:ext>
            </a:extLst>
          </p:cNvPr>
          <p:cNvPicPr>
            <a:picLocks noChangeAspect="1"/>
          </p:cNvPicPr>
          <p:nvPr userDrawn="1"/>
        </p:nvPicPr>
        <p:blipFill>
          <a:blip r:embed="rId21"/>
          <a:stretch>
            <a:fillRect/>
          </a:stretch>
        </p:blipFill>
        <p:spPr>
          <a:xfrm>
            <a:off x="760017" y="359900"/>
            <a:ext cx="995333" cy="535489"/>
          </a:xfrm>
          <a:prstGeom prst="rect">
            <a:avLst/>
          </a:prstGeom>
        </p:spPr>
      </p:pic>
    </p:spTree>
    <p:extLst>
      <p:ext uri="{BB962C8B-B14F-4D97-AF65-F5344CB8AC3E}">
        <p14:creationId xmlns:p14="http://schemas.microsoft.com/office/powerpoint/2010/main" val="3799883862"/>
      </p:ext>
    </p:extLst>
  </p:cSld>
  <p:clrMap bg1="lt1" tx1="dk1" bg2="lt2" tx2="dk2" accent1="accent1" accent2="accent2" accent3="accent3" accent4="accent4" accent5="accent5" accent6="accent6" hlink="hlink" folHlink="folHlink"/>
  <p:sldLayoutIdLst>
    <p:sldLayoutId id="2147483919" r:id="rId1"/>
    <p:sldLayoutId id="2147483913" r:id="rId2"/>
    <p:sldLayoutId id="2147483914" r:id="rId3"/>
    <p:sldLayoutId id="2147483898" r:id="rId4"/>
    <p:sldLayoutId id="2147483899" r:id="rId5"/>
    <p:sldLayoutId id="2147483834" r:id="rId6"/>
    <p:sldLayoutId id="2147483900" r:id="rId7"/>
    <p:sldLayoutId id="2147483901" r:id="rId8"/>
    <p:sldLayoutId id="2147483904" r:id="rId9"/>
    <p:sldLayoutId id="2147483905" r:id="rId10"/>
    <p:sldLayoutId id="2147483906" r:id="rId11"/>
    <p:sldLayoutId id="2147483907" r:id="rId12"/>
    <p:sldLayoutId id="2147483908" r:id="rId13"/>
    <p:sldLayoutId id="2147483909" r:id="rId14"/>
    <p:sldLayoutId id="2147483910" r:id="rId15"/>
    <p:sldLayoutId id="2147483902" r:id="rId16"/>
    <p:sldLayoutId id="2147483903" r:id="rId17"/>
    <p:sldLayoutId id="2147483832" r:id="rId18"/>
    <p:sldLayoutId id="2147483835" r:id="rId1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2" orient="horz" pos="2160" userDrawn="1">
          <p15:clr>
            <a:srgbClr val="F26B43"/>
          </p15:clr>
        </p15:guide>
        <p15:guide id="3" pos="3727" userDrawn="1">
          <p15:clr>
            <a:srgbClr val="F26B43"/>
          </p15:clr>
        </p15:guide>
        <p15:guide id="4" pos="7015" userDrawn="1">
          <p15:clr>
            <a:srgbClr val="F26B43"/>
          </p15:clr>
        </p15:guide>
        <p15:guide id="5" pos="5473" userDrawn="1">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99883862"/>
      </p:ext>
    </p:extLst>
  </p:cSld>
  <p:clrMap bg1="lt1" tx1="dk1" bg2="lt2" tx2="dk2" accent1="accent1" accent2="accent2" accent3="accent3" accent4="accent4" accent5="accent5" accent6="accent6" hlink="hlink" folHlink="folHlink"/>
  <p:sldLayoutIdLst>
    <p:sldLayoutId id="2147483838" r:id="rId1"/>
    <p:sldLayoutId id="2147483893" r:id="rId2"/>
    <p:sldLayoutId id="2147483894" r:id="rId3"/>
    <p:sldLayoutId id="2147483839" r:id="rId4"/>
    <p:sldLayoutId id="2147483896" r:id="rId5"/>
    <p:sldLayoutId id="2147483861" r:id="rId6"/>
    <p:sldLayoutId id="2147483859" r:id="rId7"/>
    <p:sldLayoutId id="2147483860" r:id="rId8"/>
    <p:sldLayoutId id="2147483862" r:id="rId9"/>
    <p:sldLayoutId id="2147483863" r:id="rId10"/>
    <p:sldLayoutId id="2147483871" r:id="rId11"/>
    <p:sldLayoutId id="2147483872" r:id="rId12"/>
    <p:sldLayoutId id="2147483864" r:id="rId13"/>
    <p:sldLayoutId id="2147483865" r:id="rId14"/>
    <p:sldLayoutId id="2147483866" r:id="rId15"/>
    <p:sldLayoutId id="2147483867" r:id="rId16"/>
    <p:sldLayoutId id="2147483868" r:id="rId17"/>
    <p:sldLayoutId id="2147483869" r:id="rId18"/>
    <p:sldLayoutId id="2147483870" r:id="rId19"/>
    <p:sldLayoutId id="2147483850" r:id="rId20"/>
    <p:sldLayoutId id="2147483851" r:id="rId21"/>
    <p:sldLayoutId id="2147483857" r:id="rId22"/>
    <p:sldLayoutId id="2147483858" r:id="rId23"/>
    <p:sldLayoutId id="2147483852" r:id="rId24"/>
    <p:sldLayoutId id="2147483853" r:id="rId25"/>
    <p:sldLayoutId id="2147483854" r:id="rId26"/>
    <p:sldLayoutId id="2147483855" r:id="rId27"/>
    <p:sldLayoutId id="2147483856" r:id="rId28"/>
    <p:sldLayoutId id="2147483920" r:id="rId29"/>
    <p:sldLayoutId id="2147483921" r:id="rId30"/>
    <p:sldLayoutId id="2147483843" r:id="rId31"/>
    <p:sldLayoutId id="2147483844" r:id="rId32"/>
    <p:sldLayoutId id="2147483924" r:id="rId33"/>
    <p:sldLayoutId id="2147483848" r:id="rId34"/>
    <p:sldLayoutId id="2147483847" r:id="rId35"/>
    <p:sldLayoutId id="2147483873" r:id="rId36"/>
    <p:sldLayoutId id="2147483842" r:id="rId37"/>
    <p:sldLayoutId id="2147483929" r:id="rId38"/>
    <p:sldLayoutId id="2147483845" r:id="rId39"/>
    <p:sldLayoutId id="2147483846" r:id="rId40"/>
    <p:sldLayoutId id="2147483887" r:id="rId41"/>
    <p:sldLayoutId id="2147483888" r:id="rId42"/>
    <p:sldLayoutId id="2147483889" r:id="rId43"/>
    <p:sldLayoutId id="2147483890" r:id="rId4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2" orient="horz" pos="2160" userDrawn="1">
          <p15:clr>
            <a:srgbClr val="F26B43"/>
          </p15:clr>
        </p15:guide>
        <p15:guide id="3" pos="3727" userDrawn="1">
          <p15:clr>
            <a:srgbClr val="F26B43"/>
          </p15:clr>
        </p15:guide>
        <p15:guide id="4" pos="7015" userDrawn="1">
          <p15:clr>
            <a:srgbClr val="F26B43"/>
          </p15:clr>
        </p15:guide>
        <p15:guide id="5" pos="5473"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xml.rels><?xml version="1.0" encoding="UTF-8" standalone="yes"?>
<Relationships xmlns="http://schemas.openxmlformats.org/package/2006/relationships"><Relationship Id="rId2" Type="http://schemas.openxmlformats.org/officeDocument/2006/relationships/image" Target="../media/image168.jpg"/><Relationship Id="rId1" Type="http://schemas.openxmlformats.org/officeDocument/2006/relationships/slideLayout" Target="../slideLayouts/slideLayout3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0.xml"/></Relationships>
</file>

<file path=ppt/slides/_rels/slide4.xml.rels><?xml version="1.0" encoding="UTF-8" standalone="yes"?>
<Relationships xmlns="http://schemas.openxmlformats.org/package/2006/relationships"><Relationship Id="rId3" Type="http://schemas.openxmlformats.org/officeDocument/2006/relationships/hyperlink" Target="https://www.sonarqube.org/" TargetMode="External"/><Relationship Id="rId2" Type="http://schemas.openxmlformats.org/officeDocument/2006/relationships/hyperlink" Target="https://sonarcloud.io/features" TargetMode="External"/><Relationship Id="rId1" Type="http://schemas.openxmlformats.org/officeDocument/2006/relationships/slideLayout" Target="../slideLayouts/slideLayout41.xml"/></Relationships>
</file>

<file path=ppt/slides/_rels/slide5.xml.rels><?xml version="1.0" encoding="UTF-8" standalone="yes"?>
<Relationships xmlns="http://schemas.openxmlformats.org/package/2006/relationships"><Relationship Id="rId3" Type="http://schemas.openxmlformats.org/officeDocument/2006/relationships/hyperlink" Target="https://www.sonarqube.org/trial-request/developer-edition/" TargetMode="External"/><Relationship Id="rId2" Type="http://schemas.openxmlformats.org/officeDocument/2006/relationships/hyperlink" Target="https://sonarcloud.io/pricing" TargetMode="External"/><Relationship Id="rId1" Type="http://schemas.openxmlformats.org/officeDocument/2006/relationships/slideLayout" Target="../slideLayouts/slideLayout41.xml"/><Relationship Id="rId4" Type="http://schemas.openxmlformats.org/officeDocument/2006/relationships/hyperlink" Target="https://www.sonarqube.org/trial-request/enterprise-edition/"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169.jpeg"/><Relationship Id="rId7" Type="http://schemas.openxmlformats.org/officeDocument/2006/relationships/hyperlink" Target="https://sonarcloud.io/projects" TargetMode="External"/><Relationship Id="rId2" Type="http://schemas.openxmlformats.org/officeDocument/2006/relationships/notesSlide" Target="../notesSlides/notesSlide2.xml"/><Relationship Id="rId1" Type="http://schemas.openxmlformats.org/officeDocument/2006/relationships/slideLayout" Target="../slideLayouts/slideLayout43.xml"/><Relationship Id="rId6" Type="http://schemas.openxmlformats.org/officeDocument/2006/relationships/hyperlink" Target="https://github.com/Sergio1192/Kata-SonarCloud-Pipelines" TargetMode="External"/><Relationship Id="rId5" Type="http://schemas.openxmlformats.org/officeDocument/2006/relationships/hyperlink" Target="https://sergio1192.visualstudio.com/Public/_git/HelloWorld-React" TargetMode="External"/><Relationship Id="rId4" Type="http://schemas.openxmlformats.org/officeDocument/2006/relationships/hyperlink" Target="https://sergio1192.visualstudio.com/Public/_git/HelloWorld-DotnetApi" TargetMode="External"/></Relationships>
</file>

<file path=ppt/slides/_rels/slide7.xml.rels><?xml version="1.0" encoding="UTF-8" standalone="yes"?>
<Relationships xmlns="http://schemas.openxmlformats.org/package/2006/relationships"><Relationship Id="rId2" Type="http://schemas.openxmlformats.org/officeDocument/2006/relationships/image" Target="../media/image170.jpeg"/><Relationship Id="rId1" Type="http://schemas.openxmlformats.org/officeDocument/2006/relationships/slideLayout" Target="../slideLayouts/slideLayout4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texto 3">
            <a:extLst>
              <a:ext uri="{FF2B5EF4-FFF2-40B4-BE49-F238E27FC236}">
                <a16:creationId xmlns:a16="http://schemas.microsoft.com/office/drawing/2014/main" id="{E678660D-B6F1-8543-BFC4-92A7397AE5A9}"/>
              </a:ext>
            </a:extLst>
          </p:cNvPr>
          <p:cNvSpPr>
            <a:spLocks noGrp="1"/>
          </p:cNvSpPr>
          <p:nvPr>
            <p:ph type="body" sz="quarter" idx="10"/>
          </p:nvPr>
        </p:nvSpPr>
        <p:spPr/>
        <p:txBody>
          <a:bodyPr/>
          <a:lstStyle/>
          <a:p>
            <a:r>
              <a:rPr lang="es-ES" dirty="0"/>
              <a:t>2021/06/30</a:t>
            </a:r>
          </a:p>
        </p:txBody>
      </p:sp>
      <p:sp>
        <p:nvSpPr>
          <p:cNvPr id="6" name="Marcador de texto 5">
            <a:extLst>
              <a:ext uri="{FF2B5EF4-FFF2-40B4-BE49-F238E27FC236}">
                <a16:creationId xmlns:a16="http://schemas.microsoft.com/office/drawing/2014/main" id="{B68F5B8D-EA11-5240-B201-1DE7F1057986}"/>
              </a:ext>
            </a:extLst>
          </p:cNvPr>
          <p:cNvSpPr>
            <a:spLocks noGrp="1"/>
          </p:cNvSpPr>
          <p:nvPr>
            <p:ph type="body" sz="quarter" idx="12"/>
          </p:nvPr>
        </p:nvSpPr>
        <p:spPr>
          <a:xfrm>
            <a:off x="3663413" y="1539001"/>
            <a:ext cx="7596190" cy="2914949"/>
          </a:xfrm>
        </p:spPr>
        <p:txBody>
          <a:bodyPr/>
          <a:lstStyle/>
          <a:p>
            <a:r>
              <a:rPr lang="es-ES" dirty="0" err="1"/>
              <a:t>SonarCloud</a:t>
            </a:r>
            <a:r>
              <a:rPr lang="es-ES" dirty="0"/>
              <a:t>: Añadiendo Sonar a tus pipelines</a:t>
            </a:r>
          </a:p>
        </p:txBody>
      </p:sp>
    </p:spTree>
    <p:extLst>
      <p:ext uri="{BB962C8B-B14F-4D97-AF65-F5344CB8AC3E}">
        <p14:creationId xmlns:p14="http://schemas.microsoft.com/office/powerpoint/2010/main" val="8055421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70929EBF-2631-0045-BA6D-1F7315CED3F0}"/>
              </a:ext>
            </a:extLst>
          </p:cNvPr>
          <p:cNvSpPr>
            <a:spLocks noGrp="1"/>
          </p:cNvSpPr>
          <p:nvPr>
            <p:ph type="body" sz="quarter" idx="11"/>
          </p:nvPr>
        </p:nvSpPr>
        <p:spPr/>
        <p:txBody>
          <a:bodyPr/>
          <a:lstStyle/>
          <a:p>
            <a:r>
              <a:rPr lang="es-ES" dirty="0"/>
              <a:t>Sergio Merino Martínez</a:t>
            </a:r>
          </a:p>
        </p:txBody>
      </p:sp>
      <p:sp>
        <p:nvSpPr>
          <p:cNvPr id="3" name="Marcador de texto 2">
            <a:extLst>
              <a:ext uri="{FF2B5EF4-FFF2-40B4-BE49-F238E27FC236}">
                <a16:creationId xmlns:a16="http://schemas.microsoft.com/office/drawing/2014/main" id="{095D7CE4-BC2D-3641-83B4-3B8E0C324921}"/>
              </a:ext>
            </a:extLst>
          </p:cNvPr>
          <p:cNvSpPr>
            <a:spLocks noGrp="1"/>
          </p:cNvSpPr>
          <p:nvPr>
            <p:ph type="body" sz="quarter" idx="12"/>
          </p:nvPr>
        </p:nvSpPr>
        <p:spPr>
          <a:xfrm>
            <a:off x="4007263" y="2729383"/>
            <a:ext cx="7129050" cy="487017"/>
          </a:xfrm>
        </p:spPr>
        <p:txBody>
          <a:bodyPr/>
          <a:lstStyle/>
          <a:p>
            <a:r>
              <a:rPr lang="es-ES" sz="2400" dirty="0"/>
              <a:t>Software </a:t>
            </a:r>
            <a:r>
              <a:rPr lang="es-ES" sz="2400" dirty="0" err="1"/>
              <a:t>Development</a:t>
            </a:r>
            <a:r>
              <a:rPr lang="es-ES" sz="2400" dirty="0"/>
              <a:t> Engineer</a:t>
            </a:r>
          </a:p>
        </p:txBody>
      </p:sp>
      <p:pic>
        <p:nvPicPr>
          <p:cNvPr id="10" name="Marcador de posición de imagen 9" descr="Hombre sentado en una montaña&#10;&#10;Descripción generada automáticamente con confianza media">
            <a:extLst>
              <a:ext uri="{FF2B5EF4-FFF2-40B4-BE49-F238E27FC236}">
                <a16:creationId xmlns:a16="http://schemas.microsoft.com/office/drawing/2014/main" id="{D4F155F4-B7E8-38A0-F3BD-CB1ECDF19D9B}"/>
              </a:ext>
            </a:extLst>
          </p:cNvPr>
          <p:cNvPicPr>
            <a:picLocks noGrp="1" noChangeAspect="1"/>
          </p:cNvPicPr>
          <p:nvPr>
            <p:ph type="pic" sz="quarter" idx="13"/>
          </p:nvPr>
        </p:nvPicPr>
        <p:blipFill rotWithShape="1">
          <a:blip r:embed="rId2"/>
          <a:srcRect l="32948" t="-229" r="10874" b="24674"/>
          <a:stretch/>
        </p:blipFill>
        <p:spPr>
          <a:xfrm>
            <a:off x="1145309" y="1404001"/>
            <a:ext cx="2394816" cy="2650764"/>
          </a:xfrm>
        </p:spPr>
      </p:pic>
      <p:sp>
        <p:nvSpPr>
          <p:cNvPr id="5" name="Marcador de texto 4">
            <a:extLst>
              <a:ext uri="{FF2B5EF4-FFF2-40B4-BE49-F238E27FC236}">
                <a16:creationId xmlns:a16="http://schemas.microsoft.com/office/drawing/2014/main" id="{4FE8CDBD-0504-A843-8226-DFCD37F15C85}"/>
              </a:ext>
            </a:extLst>
          </p:cNvPr>
          <p:cNvSpPr>
            <a:spLocks noGrp="1"/>
          </p:cNvSpPr>
          <p:nvPr>
            <p:ph type="body" sz="quarter" idx="14"/>
          </p:nvPr>
        </p:nvSpPr>
        <p:spPr>
          <a:xfrm>
            <a:off x="4007263" y="3696404"/>
            <a:ext cx="7129050" cy="358361"/>
          </a:xfrm>
        </p:spPr>
        <p:txBody>
          <a:bodyPr/>
          <a:lstStyle/>
          <a:p>
            <a:r>
              <a:rPr lang="es-ES" dirty="0"/>
              <a:t>@Sergio1192</a:t>
            </a:r>
          </a:p>
        </p:txBody>
      </p:sp>
    </p:spTree>
    <p:extLst>
      <p:ext uri="{BB962C8B-B14F-4D97-AF65-F5344CB8AC3E}">
        <p14:creationId xmlns:p14="http://schemas.microsoft.com/office/powerpoint/2010/main" val="35506621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 Placeholder 16">
            <a:extLst>
              <a:ext uri="{FF2B5EF4-FFF2-40B4-BE49-F238E27FC236}">
                <a16:creationId xmlns:a16="http://schemas.microsoft.com/office/drawing/2014/main" id="{E76D3C96-4D71-C148-8956-8D20E6B08808}"/>
              </a:ext>
            </a:extLst>
          </p:cNvPr>
          <p:cNvSpPr>
            <a:spLocks noGrp="1"/>
          </p:cNvSpPr>
          <p:nvPr>
            <p:ph type="body" sz="quarter" idx="14"/>
          </p:nvPr>
        </p:nvSpPr>
        <p:spPr/>
        <p:txBody>
          <a:bodyPr/>
          <a:lstStyle/>
          <a:p>
            <a:r>
              <a:rPr lang="es-ES" dirty="0"/>
              <a:t>Que es </a:t>
            </a:r>
            <a:r>
              <a:rPr lang="es-ES" dirty="0" err="1"/>
              <a:t>SonarCloud</a:t>
            </a:r>
            <a:endParaRPr lang="en-ES" dirty="0"/>
          </a:p>
        </p:txBody>
      </p:sp>
      <p:sp>
        <p:nvSpPr>
          <p:cNvPr id="19" name="Text Placeholder 18">
            <a:extLst>
              <a:ext uri="{FF2B5EF4-FFF2-40B4-BE49-F238E27FC236}">
                <a16:creationId xmlns:a16="http://schemas.microsoft.com/office/drawing/2014/main" id="{142F8B5B-C0D2-3B44-B363-4C62050EB76C}"/>
              </a:ext>
            </a:extLst>
          </p:cNvPr>
          <p:cNvSpPr>
            <a:spLocks noGrp="1"/>
          </p:cNvSpPr>
          <p:nvPr>
            <p:ph type="body" sz="quarter" idx="16"/>
          </p:nvPr>
        </p:nvSpPr>
        <p:spPr/>
        <p:txBody>
          <a:bodyPr/>
          <a:lstStyle/>
          <a:p>
            <a:r>
              <a:rPr lang="es-ES" dirty="0"/>
              <a:t>1</a:t>
            </a:r>
            <a:endParaRPr lang="en-ES" dirty="0"/>
          </a:p>
        </p:txBody>
      </p:sp>
      <p:sp>
        <p:nvSpPr>
          <p:cNvPr id="20" name="Text Placeholder 19">
            <a:extLst>
              <a:ext uri="{FF2B5EF4-FFF2-40B4-BE49-F238E27FC236}">
                <a16:creationId xmlns:a16="http://schemas.microsoft.com/office/drawing/2014/main" id="{E8433447-1EC9-5442-B848-0CFF16E827ED}"/>
              </a:ext>
            </a:extLst>
          </p:cNvPr>
          <p:cNvSpPr>
            <a:spLocks noGrp="1"/>
          </p:cNvSpPr>
          <p:nvPr>
            <p:ph type="body" sz="quarter" idx="17"/>
          </p:nvPr>
        </p:nvSpPr>
        <p:spPr>
          <a:xfrm>
            <a:off x="7086601" y="3986845"/>
            <a:ext cx="4049712" cy="296256"/>
          </a:xfrm>
        </p:spPr>
        <p:txBody>
          <a:bodyPr/>
          <a:lstStyle/>
          <a:p>
            <a:r>
              <a:rPr lang="es-ES" dirty="0"/>
              <a:t>Añadiendo Sonar en </a:t>
            </a:r>
            <a:r>
              <a:rPr lang="es-ES" dirty="0" err="1"/>
              <a:t>AzureDevOps</a:t>
            </a:r>
            <a:endParaRPr lang="en-ES" dirty="0"/>
          </a:p>
        </p:txBody>
      </p:sp>
      <p:sp>
        <p:nvSpPr>
          <p:cNvPr id="22" name="Text Placeholder 21">
            <a:extLst>
              <a:ext uri="{FF2B5EF4-FFF2-40B4-BE49-F238E27FC236}">
                <a16:creationId xmlns:a16="http://schemas.microsoft.com/office/drawing/2014/main" id="{AAB19DD9-A770-5442-9C10-28B1E2FE0F52}"/>
              </a:ext>
            </a:extLst>
          </p:cNvPr>
          <p:cNvSpPr>
            <a:spLocks noGrp="1"/>
          </p:cNvSpPr>
          <p:nvPr>
            <p:ph type="body" sz="quarter" idx="19"/>
          </p:nvPr>
        </p:nvSpPr>
        <p:spPr>
          <a:xfrm>
            <a:off x="5750171" y="3983559"/>
            <a:ext cx="1079500" cy="296256"/>
          </a:xfrm>
        </p:spPr>
        <p:txBody>
          <a:bodyPr/>
          <a:lstStyle/>
          <a:p>
            <a:r>
              <a:rPr lang="es-ES" dirty="0"/>
              <a:t>2</a:t>
            </a:r>
            <a:endParaRPr lang="en-ES" dirty="0"/>
          </a:p>
        </p:txBody>
      </p:sp>
      <p:sp>
        <p:nvSpPr>
          <p:cNvPr id="23" name="Text Placeholder 22">
            <a:extLst>
              <a:ext uri="{FF2B5EF4-FFF2-40B4-BE49-F238E27FC236}">
                <a16:creationId xmlns:a16="http://schemas.microsoft.com/office/drawing/2014/main" id="{45722228-DD3D-3C40-BD8A-CC5D7009CDC5}"/>
              </a:ext>
            </a:extLst>
          </p:cNvPr>
          <p:cNvSpPr>
            <a:spLocks noGrp="1"/>
          </p:cNvSpPr>
          <p:nvPr>
            <p:ph type="body" sz="quarter" idx="20"/>
          </p:nvPr>
        </p:nvSpPr>
        <p:spPr>
          <a:xfrm>
            <a:off x="7086601" y="4983808"/>
            <a:ext cx="4049712" cy="296256"/>
          </a:xfrm>
        </p:spPr>
        <p:txBody>
          <a:bodyPr/>
          <a:lstStyle/>
          <a:p>
            <a:r>
              <a:rPr lang="es-ES" dirty="0"/>
              <a:t>Añadiendo Sonar en </a:t>
            </a:r>
            <a:r>
              <a:rPr lang="es-ES" dirty="0" err="1"/>
              <a:t>Github</a:t>
            </a:r>
            <a:endParaRPr lang="en-ES" dirty="0"/>
          </a:p>
        </p:txBody>
      </p:sp>
      <p:sp>
        <p:nvSpPr>
          <p:cNvPr id="25" name="Text Placeholder 24">
            <a:extLst>
              <a:ext uri="{FF2B5EF4-FFF2-40B4-BE49-F238E27FC236}">
                <a16:creationId xmlns:a16="http://schemas.microsoft.com/office/drawing/2014/main" id="{467B5BDB-80A2-8744-A653-00B6E39E351A}"/>
              </a:ext>
            </a:extLst>
          </p:cNvPr>
          <p:cNvSpPr>
            <a:spLocks noGrp="1"/>
          </p:cNvSpPr>
          <p:nvPr>
            <p:ph type="body" sz="quarter" idx="22"/>
          </p:nvPr>
        </p:nvSpPr>
        <p:spPr>
          <a:xfrm>
            <a:off x="5750171" y="4987093"/>
            <a:ext cx="1079500" cy="296256"/>
          </a:xfrm>
        </p:spPr>
        <p:txBody>
          <a:bodyPr/>
          <a:lstStyle/>
          <a:p>
            <a:r>
              <a:rPr lang="es-ES" dirty="0"/>
              <a:t>3</a:t>
            </a:r>
            <a:endParaRPr lang="en-ES" dirty="0"/>
          </a:p>
        </p:txBody>
      </p:sp>
      <p:sp>
        <p:nvSpPr>
          <p:cNvPr id="26" name="Text Placeholder 25">
            <a:extLst>
              <a:ext uri="{FF2B5EF4-FFF2-40B4-BE49-F238E27FC236}">
                <a16:creationId xmlns:a16="http://schemas.microsoft.com/office/drawing/2014/main" id="{37FC58BE-28D8-9F46-ADBC-A83DCD3674A4}"/>
              </a:ext>
            </a:extLst>
          </p:cNvPr>
          <p:cNvSpPr>
            <a:spLocks noGrp="1"/>
          </p:cNvSpPr>
          <p:nvPr>
            <p:ph type="body" sz="quarter" idx="23"/>
          </p:nvPr>
        </p:nvSpPr>
        <p:spPr>
          <a:xfrm>
            <a:off x="7086601" y="5736425"/>
            <a:ext cx="4049712" cy="296256"/>
          </a:xfrm>
        </p:spPr>
        <p:txBody>
          <a:bodyPr/>
          <a:lstStyle/>
          <a:p>
            <a:r>
              <a:rPr lang="es-ES" dirty="0"/>
              <a:t>Visitando los análisis</a:t>
            </a:r>
            <a:endParaRPr lang="en-ES" dirty="0"/>
          </a:p>
        </p:txBody>
      </p:sp>
      <p:sp>
        <p:nvSpPr>
          <p:cNvPr id="28" name="Text Placeholder 27">
            <a:extLst>
              <a:ext uri="{FF2B5EF4-FFF2-40B4-BE49-F238E27FC236}">
                <a16:creationId xmlns:a16="http://schemas.microsoft.com/office/drawing/2014/main" id="{6052D8DA-F6FD-F743-911F-FC5520A4031C}"/>
              </a:ext>
            </a:extLst>
          </p:cNvPr>
          <p:cNvSpPr>
            <a:spLocks noGrp="1"/>
          </p:cNvSpPr>
          <p:nvPr>
            <p:ph type="body" sz="quarter" idx="25"/>
          </p:nvPr>
        </p:nvSpPr>
        <p:spPr>
          <a:xfrm>
            <a:off x="5750171" y="5736425"/>
            <a:ext cx="1079500" cy="296256"/>
          </a:xfrm>
        </p:spPr>
        <p:txBody>
          <a:bodyPr/>
          <a:lstStyle/>
          <a:p>
            <a:r>
              <a:rPr lang="es-ES" dirty="0"/>
              <a:t>4</a:t>
            </a:r>
            <a:endParaRPr lang="en-ES" dirty="0"/>
          </a:p>
        </p:txBody>
      </p:sp>
      <p:sp>
        <p:nvSpPr>
          <p:cNvPr id="29" name="Text Placeholder 19">
            <a:extLst>
              <a:ext uri="{FF2B5EF4-FFF2-40B4-BE49-F238E27FC236}">
                <a16:creationId xmlns:a16="http://schemas.microsoft.com/office/drawing/2014/main" id="{A0B09F63-5527-EEB4-8F86-836918B2DF50}"/>
              </a:ext>
            </a:extLst>
          </p:cNvPr>
          <p:cNvSpPr txBox="1">
            <a:spLocks/>
          </p:cNvSpPr>
          <p:nvPr/>
        </p:nvSpPr>
        <p:spPr>
          <a:xfrm>
            <a:off x="7086601" y="3194022"/>
            <a:ext cx="4049712" cy="296256"/>
          </a:xfrm>
          <a:prstGeom prst="rect">
            <a:avLst/>
          </a:prstGeom>
        </p:spPr>
        <p:txBody>
          <a:bodyPr lIns="0" tIns="0" rIns="0" bIns="0"/>
          <a:lstStyle>
            <a:lvl1pPr marL="0" indent="0" algn="l" defTabSz="914400" rtl="0" eaLnBrk="1" latinLnBrk="0" hangingPunct="1">
              <a:lnSpc>
                <a:spcPct val="90000"/>
              </a:lnSpc>
              <a:spcBef>
                <a:spcPts val="0"/>
              </a:spcBef>
              <a:buFont typeface="Arial" panose="020B0604020202020204" pitchFamily="34" charset="0"/>
              <a:buNone/>
              <a:defRPr sz="1400" b="1" i="0" kern="1200">
                <a:solidFill>
                  <a:schemeClr val="tx1"/>
                </a:solidFill>
                <a:latin typeface="Montserrat"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dirty="0"/>
              <a:t>  Análisis estático de código</a:t>
            </a:r>
            <a:endParaRPr lang="en-ES" dirty="0"/>
          </a:p>
        </p:txBody>
      </p:sp>
      <p:sp>
        <p:nvSpPr>
          <p:cNvPr id="30" name="Text Placeholder 21">
            <a:extLst>
              <a:ext uri="{FF2B5EF4-FFF2-40B4-BE49-F238E27FC236}">
                <a16:creationId xmlns:a16="http://schemas.microsoft.com/office/drawing/2014/main" id="{BFA4EC7D-C822-C36C-3F81-55D6379C8B3E}"/>
              </a:ext>
            </a:extLst>
          </p:cNvPr>
          <p:cNvSpPr txBox="1">
            <a:spLocks/>
          </p:cNvSpPr>
          <p:nvPr/>
        </p:nvSpPr>
        <p:spPr>
          <a:xfrm>
            <a:off x="5750171" y="3190736"/>
            <a:ext cx="1079500" cy="296256"/>
          </a:xfrm>
          <a:prstGeom prst="rect">
            <a:avLst/>
          </a:prstGeom>
        </p:spPr>
        <p:txBody>
          <a:bodyPr lIns="0" tIns="0" rIns="0" bIns="0"/>
          <a:lstStyle>
            <a:lvl1pPr marL="0" indent="0" algn="l" defTabSz="914400" rtl="0" eaLnBrk="1" latinLnBrk="0" hangingPunct="1">
              <a:lnSpc>
                <a:spcPct val="90000"/>
              </a:lnSpc>
              <a:spcBef>
                <a:spcPts val="0"/>
              </a:spcBef>
              <a:buFont typeface="Arial" panose="020B0604020202020204" pitchFamily="34" charset="0"/>
              <a:buNone/>
              <a:defRPr sz="1100" b="1" i="0" kern="1200">
                <a:solidFill>
                  <a:schemeClr val="tx1"/>
                </a:solidFill>
                <a:latin typeface="Montserrat"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dirty="0"/>
              <a:t>  1.1</a:t>
            </a:r>
            <a:endParaRPr lang="en-ES" dirty="0"/>
          </a:p>
        </p:txBody>
      </p:sp>
      <p:sp>
        <p:nvSpPr>
          <p:cNvPr id="32" name="Text Placeholder 19">
            <a:extLst>
              <a:ext uri="{FF2B5EF4-FFF2-40B4-BE49-F238E27FC236}">
                <a16:creationId xmlns:a16="http://schemas.microsoft.com/office/drawing/2014/main" id="{78FEA1E0-C6E3-7B81-F4CF-CC73563115AD}"/>
              </a:ext>
            </a:extLst>
          </p:cNvPr>
          <p:cNvSpPr txBox="1">
            <a:spLocks/>
          </p:cNvSpPr>
          <p:nvPr/>
        </p:nvSpPr>
        <p:spPr>
          <a:xfrm>
            <a:off x="7086601" y="3513213"/>
            <a:ext cx="4049712" cy="296256"/>
          </a:xfrm>
          <a:prstGeom prst="rect">
            <a:avLst/>
          </a:prstGeom>
        </p:spPr>
        <p:txBody>
          <a:bodyPr lIns="0" tIns="0" rIns="0" bIns="0"/>
          <a:lstStyle>
            <a:lvl1pPr marL="0" indent="0" algn="l" defTabSz="914400" rtl="0" eaLnBrk="1" latinLnBrk="0" hangingPunct="1">
              <a:lnSpc>
                <a:spcPct val="90000"/>
              </a:lnSpc>
              <a:spcBef>
                <a:spcPts val="0"/>
              </a:spcBef>
              <a:buFont typeface="Arial" panose="020B0604020202020204" pitchFamily="34" charset="0"/>
              <a:buNone/>
              <a:defRPr sz="1400" b="1" i="0" kern="1200">
                <a:solidFill>
                  <a:schemeClr val="tx1"/>
                </a:solidFill>
                <a:latin typeface="Montserrat"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dirty="0"/>
              <a:t>  </a:t>
            </a:r>
            <a:r>
              <a:rPr lang="es-ES" dirty="0" err="1"/>
              <a:t>Pricing</a:t>
            </a:r>
            <a:endParaRPr lang="en-ES" dirty="0"/>
          </a:p>
        </p:txBody>
      </p:sp>
      <p:sp>
        <p:nvSpPr>
          <p:cNvPr id="33" name="Text Placeholder 21">
            <a:extLst>
              <a:ext uri="{FF2B5EF4-FFF2-40B4-BE49-F238E27FC236}">
                <a16:creationId xmlns:a16="http://schemas.microsoft.com/office/drawing/2014/main" id="{5AD54C75-407A-A35C-2F39-7658121F5529}"/>
              </a:ext>
            </a:extLst>
          </p:cNvPr>
          <p:cNvSpPr txBox="1">
            <a:spLocks/>
          </p:cNvSpPr>
          <p:nvPr/>
        </p:nvSpPr>
        <p:spPr>
          <a:xfrm>
            <a:off x="5750171" y="3509927"/>
            <a:ext cx="1079500" cy="296256"/>
          </a:xfrm>
          <a:prstGeom prst="rect">
            <a:avLst/>
          </a:prstGeom>
        </p:spPr>
        <p:txBody>
          <a:bodyPr lIns="0" tIns="0" rIns="0" bIns="0"/>
          <a:lstStyle>
            <a:lvl1pPr marL="0" indent="0" algn="l" defTabSz="914400" rtl="0" eaLnBrk="1" latinLnBrk="0" hangingPunct="1">
              <a:lnSpc>
                <a:spcPct val="90000"/>
              </a:lnSpc>
              <a:spcBef>
                <a:spcPts val="0"/>
              </a:spcBef>
              <a:buFont typeface="Arial" panose="020B0604020202020204" pitchFamily="34" charset="0"/>
              <a:buNone/>
              <a:defRPr sz="1100" b="1" i="0" kern="1200">
                <a:solidFill>
                  <a:schemeClr val="tx1"/>
                </a:solidFill>
                <a:latin typeface="Montserrat"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dirty="0"/>
              <a:t>  1.2</a:t>
            </a:r>
            <a:endParaRPr lang="en-ES" dirty="0"/>
          </a:p>
        </p:txBody>
      </p:sp>
      <p:sp>
        <p:nvSpPr>
          <p:cNvPr id="34" name="Text Placeholder 19">
            <a:extLst>
              <a:ext uri="{FF2B5EF4-FFF2-40B4-BE49-F238E27FC236}">
                <a16:creationId xmlns:a16="http://schemas.microsoft.com/office/drawing/2014/main" id="{EEB59754-6342-7238-3E03-6121A19BA7F5}"/>
              </a:ext>
            </a:extLst>
          </p:cNvPr>
          <p:cNvSpPr txBox="1">
            <a:spLocks/>
          </p:cNvSpPr>
          <p:nvPr/>
        </p:nvSpPr>
        <p:spPr>
          <a:xfrm>
            <a:off x="7086601" y="4286387"/>
            <a:ext cx="4049712" cy="296256"/>
          </a:xfrm>
          <a:prstGeom prst="rect">
            <a:avLst/>
          </a:prstGeom>
        </p:spPr>
        <p:txBody>
          <a:bodyPr lIns="0" tIns="0" rIns="0" bIns="0"/>
          <a:lstStyle>
            <a:lvl1pPr marL="0" indent="0" algn="l" defTabSz="914400" rtl="0" eaLnBrk="1" latinLnBrk="0" hangingPunct="1">
              <a:lnSpc>
                <a:spcPct val="90000"/>
              </a:lnSpc>
              <a:spcBef>
                <a:spcPts val="0"/>
              </a:spcBef>
              <a:buFont typeface="Arial" panose="020B0604020202020204" pitchFamily="34" charset="0"/>
              <a:buNone/>
              <a:defRPr sz="1400" b="1" i="0" kern="1200">
                <a:solidFill>
                  <a:schemeClr val="tx1"/>
                </a:solidFill>
                <a:latin typeface="Montserrat"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dirty="0"/>
              <a:t>  Aplicación </a:t>
            </a:r>
            <a:r>
              <a:rPr lang="es-ES" dirty="0" err="1"/>
              <a:t>backend</a:t>
            </a:r>
            <a:endParaRPr lang="en-ES" dirty="0"/>
          </a:p>
        </p:txBody>
      </p:sp>
      <p:sp>
        <p:nvSpPr>
          <p:cNvPr id="35" name="Text Placeholder 21">
            <a:extLst>
              <a:ext uri="{FF2B5EF4-FFF2-40B4-BE49-F238E27FC236}">
                <a16:creationId xmlns:a16="http://schemas.microsoft.com/office/drawing/2014/main" id="{0E7957AC-92A5-2D80-0DE3-C3F86581D9BC}"/>
              </a:ext>
            </a:extLst>
          </p:cNvPr>
          <p:cNvSpPr txBox="1">
            <a:spLocks/>
          </p:cNvSpPr>
          <p:nvPr/>
        </p:nvSpPr>
        <p:spPr>
          <a:xfrm>
            <a:off x="5750171" y="4283101"/>
            <a:ext cx="1079500" cy="296256"/>
          </a:xfrm>
          <a:prstGeom prst="rect">
            <a:avLst/>
          </a:prstGeom>
        </p:spPr>
        <p:txBody>
          <a:bodyPr lIns="0" tIns="0" rIns="0" bIns="0"/>
          <a:lstStyle>
            <a:lvl1pPr marL="0" indent="0" algn="l" defTabSz="914400" rtl="0" eaLnBrk="1" latinLnBrk="0" hangingPunct="1">
              <a:lnSpc>
                <a:spcPct val="90000"/>
              </a:lnSpc>
              <a:spcBef>
                <a:spcPts val="0"/>
              </a:spcBef>
              <a:buFont typeface="Arial" panose="020B0604020202020204" pitchFamily="34" charset="0"/>
              <a:buNone/>
              <a:defRPr sz="1100" b="1" i="0" kern="1200">
                <a:solidFill>
                  <a:schemeClr val="tx1"/>
                </a:solidFill>
                <a:latin typeface="Montserrat"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dirty="0"/>
              <a:t>  2.1</a:t>
            </a:r>
            <a:endParaRPr lang="en-ES" dirty="0"/>
          </a:p>
        </p:txBody>
      </p:sp>
      <p:sp>
        <p:nvSpPr>
          <p:cNvPr id="36" name="Text Placeholder 19">
            <a:extLst>
              <a:ext uri="{FF2B5EF4-FFF2-40B4-BE49-F238E27FC236}">
                <a16:creationId xmlns:a16="http://schemas.microsoft.com/office/drawing/2014/main" id="{410DC4F6-7021-D99B-4F94-86637CF3691B}"/>
              </a:ext>
            </a:extLst>
          </p:cNvPr>
          <p:cNvSpPr txBox="1">
            <a:spLocks/>
          </p:cNvSpPr>
          <p:nvPr/>
        </p:nvSpPr>
        <p:spPr>
          <a:xfrm>
            <a:off x="7086601" y="4605578"/>
            <a:ext cx="4049712" cy="296256"/>
          </a:xfrm>
          <a:prstGeom prst="rect">
            <a:avLst/>
          </a:prstGeom>
        </p:spPr>
        <p:txBody>
          <a:bodyPr lIns="0" tIns="0" rIns="0" bIns="0"/>
          <a:lstStyle>
            <a:lvl1pPr marL="0" indent="0" algn="l" defTabSz="914400" rtl="0" eaLnBrk="1" latinLnBrk="0" hangingPunct="1">
              <a:lnSpc>
                <a:spcPct val="90000"/>
              </a:lnSpc>
              <a:spcBef>
                <a:spcPts val="0"/>
              </a:spcBef>
              <a:buFont typeface="Arial" panose="020B0604020202020204" pitchFamily="34" charset="0"/>
              <a:buNone/>
              <a:defRPr sz="1400" b="1" i="0" kern="1200">
                <a:solidFill>
                  <a:schemeClr val="tx1"/>
                </a:solidFill>
                <a:latin typeface="Montserrat"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dirty="0"/>
              <a:t>  Aplicación </a:t>
            </a:r>
            <a:r>
              <a:rPr lang="es-ES" dirty="0" err="1"/>
              <a:t>frontend</a:t>
            </a:r>
            <a:r>
              <a:rPr lang="es-ES" dirty="0"/>
              <a:t> (</a:t>
            </a:r>
            <a:r>
              <a:rPr lang="es-ES" dirty="0" err="1"/>
              <a:t>react</a:t>
            </a:r>
            <a:r>
              <a:rPr lang="es-ES" dirty="0"/>
              <a:t>)</a:t>
            </a:r>
            <a:endParaRPr lang="en-ES" dirty="0"/>
          </a:p>
        </p:txBody>
      </p:sp>
      <p:sp>
        <p:nvSpPr>
          <p:cNvPr id="37" name="Text Placeholder 21">
            <a:extLst>
              <a:ext uri="{FF2B5EF4-FFF2-40B4-BE49-F238E27FC236}">
                <a16:creationId xmlns:a16="http://schemas.microsoft.com/office/drawing/2014/main" id="{5CF77356-5836-E6EF-B295-04A178692BE8}"/>
              </a:ext>
            </a:extLst>
          </p:cNvPr>
          <p:cNvSpPr txBox="1">
            <a:spLocks/>
          </p:cNvSpPr>
          <p:nvPr/>
        </p:nvSpPr>
        <p:spPr>
          <a:xfrm>
            <a:off x="5750171" y="4602292"/>
            <a:ext cx="1079500" cy="296256"/>
          </a:xfrm>
          <a:prstGeom prst="rect">
            <a:avLst/>
          </a:prstGeom>
        </p:spPr>
        <p:txBody>
          <a:bodyPr lIns="0" tIns="0" rIns="0" bIns="0"/>
          <a:lstStyle>
            <a:lvl1pPr marL="0" indent="0" algn="l" defTabSz="914400" rtl="0" eaLnBrk="1" latinLnBrk="0" hangingPunct="1">
              <a:lnSpc>
                <a:spcPct val="90000"/>
              </a:lnSpc>
              <a:spcBef>
                <a:spcPts val="0"/>
              </a:spcBef>
              <a:buFont typeface="Arial" panose="020B0604020202020204" pitchFamily="34" charset="0"/>
              <a:buNone/>
              <a:defRPr sz="1100" b="1" i="0" kern="1200">
                <a:solidFill>
                  <a:schemeClr val="tx1"/>
                </a:solidFill>
                <a:latin typeface="Montserrat"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dirty="0"/>
              <a:t>  2.2</a:t>
            </a:r>
            <a:endParaRPr lang="en-ES" dirty="0"/>
          </a:p>
        </p:txBody>
      </p:sp>
      <p:sp>
        <p:nvSpPr>
          <p:cNvPr id="38" name="Text Placeholder 19">
            <a:extLst>
              <a:ext uri="{FF2B5EF4-FFF2-40B4-BE49-F238E27FC236}">
                <a16:creationId xmlns:a16="http://schemas.microsoft.com/office/drawing/2014/main" id="{653359A1-F38E-95E6-E63C-DBE4B95DC487}"/>
              </a:ext>
            </a:extLst>
          </p:cNvPr>
          <p:cNvSpPr txBox="1">
            <a:spLocks/>
          </p:cNvSpPr>
          <p:nvPr/>
        </p:nvSpPr>
        <p:spPr>
          <a:xfrm>
            <a:off x="7086601" y="5228968"/>
            <a:ext cx="4049712" cy="444384"/>
          </a:xfrm>
          <a:prstGeom prst="rect">
            <a:avLst/>
          </a:prstGeom>
        </p:spPr>
        <p:txBody>
          <a:bodyPr lIns="0" tIns="0" rIns="0" bIns="0"/>
          <a:lstStyle>
            <a:lvl1pPr marL="0" indent="0" algn="l" defTabSz="914400" rtl="0" eaLnBrk="1" latinLnBrk="0" hangingPunct="1">
              <a:lnSpc>
                <a:spcPct val="90000"/>
              </a:lnSpc>
              <a:spcBef>
                <a:spcPts val="0"/>
              </a:spcBef>
              <a:buFont typeface="Arial" panose="020B0604020202020204" pitchFamily="34" charset="0"/>
              <a:buNone/>
              <a:defRPr sz="1400" b="1" i="0" kern="1200">
                <a:solidFill>
                  <a:schemeClr val="tx1"/>
                </a:solidFill>
                <a:latin typeface="Montserrat"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90488"/>
            <a:r>
              <a:rPr lang="es-ES" dirty="0"/>
              <a:t>Aplicación </a:t>
            </a:r>
            <a:r>
              <a:rPr lang="es-ES" dirty="0" err="1"/>
              <a:t>backend</a:t>
            </a:r>
            <a:r>
              <a:rPr lang="es-ES" dirty="0"/>
              <a:t> y </a:t>
            </a:r>
            <a:r>
              <a:rPr lang="es-ES" dirty="0" err="1"/>
              <a:t>frontend</a:t>
            </a:r>
            <a:r>
              <a:rPr lang="es-ES" dirty="0"/>
              <a:t> en el   mismo repositorio</a:t>
            </a:r>
            <a:endParaRPr lang="en-ES" dirty="0"/>
          </a:p>
        </p:txBody>
      </p:sp>
      <p:sp>
        <p:nvSpPr>
          <p:cNvPr id="39" name="Text Placeholder 21">
            <a:extLst>
              <a:ext uri="{FF2B5EF4-FFF2-40B4-BE49-F238E27FC236}">
                <a16:creationId xmlns:a16="http://schemas.microsoft.com/office/drawing/2014/main" id="{77194590-7C35-C4B0-113C-A62456CA0D76}"/>
              </a:ext>
            </a:extLst>
          </p:cNvPr>
          <p:cNvSpPr txBox="1">
            <a:spLocks/>
          </p:cNvSpPr>
          <p:nvPr/>
        </p:nvSpPr>
        <p:spPr>
          <a:xfrm>
            <a:off x="5750171" y="5225682"/>
            <a:ext cx="1079500" cy="296256"/>
          </a:xfrm>
          <a:prstGeom prst="rect">
            <a:avLst/>
          </a:prstGeom>
        </p:spPr>
        <p:txBody>
          <a:bodyPr lIns="0" tIns="0" rIns="0" bIns="0"/>
          <a:lstStyle>
            <a:lvl1pPr marL="0" indent="0" algn="l" defTabSz="914400" rtl="0" eaLnBrk="1" latinLnBrk="0" hangingPunct="1">
              <a:lnSpc>
                <a:spcPct val="90000"/>
              </a:lnSpc>
              <a:spcBef>
                <a:spcPts val="0"/>
              </a:spcBef>
              <a:buFont typeface="Arial" panose="020B0604020202020204" pitchFamily="34" charset="0"/>
              <a:buNone/>
              <a:defRPr sz="1100" b="1" i="0" kern="1200">
                <a:solidFill>
                  <a:schemeClr val="tx1"/>
                </a:solidFill>
                <a:latin typeface="Montserrat"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dirty="0"/>
              <a:t>  3.1</a:t>
            </a:r>
            <a:endParaRPr lang="en-ES" dirty="0"/>
          </a:p>
        </p:txBody>
      </p:sp>
      <p:sp>
        <p:nvSpPr>
          <p:cNvPr id="40" name="Text Placeholder 25">
            <a:extLst>
              <a:ext uri="{FF2B5EF4-FFF2-40B4-BE49-F238E27FC236}">
                <a16:creationId xmlns:a16="http://schemas.microsoft.com/office/drawing/2014/main" id="{42FA2046-0981-BA8F-B0EB-B80E39579D56}"/>
              </a:ext>
            </a:extLst>
          </p:cNvPr>
          <p:cNvSpPr txBox="1">
            <a:spLocks/>
          </p:cNvSpPr>
          <p:nvPr/>
        </p:nvSpPr>
        <p:spPr>
          <a:xfrm>
            <a:off x="7086601" y="6095754"/>
            <a:ext cx="4049712" cy="296256"/>
          </a:xfrm>
          <a:prstGeom prst="rect">
            <a:avLst/>
          </a:prstGeom>
        </p:spPr>
        <p:txBody>
          <a:bodyPr lIns="0" tIns="0" rIns="0" bIns="0"/>
          <a:lstStyle>
            <a:lvl1pPr marL="0" indent="0" algn="l" defTabSz="914400" rtl="0" eaLnBrk="1" latinLnBrk="0" hangingPunct="1">
              <a:lnSpc>
                <a:spcPct val="90000"/>
              </a:lnSpc>
              <a:spcBef>
                <a:spcPts val="0"/>
              </a:spcBef>
              <a:buFont typeface="Arial" panose="020B0604020202020204" pitchFamily="34" charset="0"/>
              <a:buNone/>
              <a:defRPr sz="1400" b="1" i="0" kern="1200">
                <a:solidFill>
                  <a:schemeClr val="tx1"/>
                </a:solidFill>
                <a:latin typeface="Montserrat"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dirty="0"/>
              <a:t>Preguntas</a:t>
            </a:r>
            <a:endParaRPr lang="en-ES" dirty="0"/>
          </a:p>
        </p:txBody>
      </p:sp>
      <p:sp>
        <p:nvSpPr>
          <p:cNvPr id="41" name="Text Placeholder 27">
            <a:extLst>
              <a:ext uri="{FF2B5EF4-FFF2-40B4-BE49-F238E27FC236}">
                <a16:creationId xmlns:a16="http://schemas.microsoft.com/office/drawing/2014/main" id="{69227C41-3E7C-07E0-1CE4-8E668B0379D0}"/>
              </a:ext>
            </a:extLst>
          </p:cNvPr>
          <p:cNvSpPr txBox="1">
            <a:spLocks/>
          </p:cNvSpPr>
          <p:nvPr/>
        </p:nvSpPr>
        <p:spPr>
          <a:xfrm>
            <a:off x="5750171" y="6095754"/>
            <a:ext cx="1079500" cy="296256"/>
          </a:xfrm>
          <a:prstGeom prst="rect">
            <a:avLst/>
          </a:prstGeom>
        </p:spPr>
        <p:txBody>
          <a:bodyPr lIns="0" tIns="0" rIns="0" bIns="0"/>
          <a:lstStyle>
            <a:lvl1pPr marL="0" indent="0" algn="l" defTabSz="914400" rtl="0" eaLnBrk="1" latinLnBrk="0" hangingPunct="1">
              <a:lnSpc>
                <a:spcPct val="90000"/>
              </a:lnSpc>
              <a:spcBef>
                <a:spcPts val="0"/>
              </a:spcBef>
              <a:buFont typeface="Arial" panose="020B0604020202020204" pitchFamily="34" charset="0"/>
              <a:buNone/>
              <a:defRPr sz="1100" b="1" i="0" kern="1200">
                <a:solidFill>
                  <a:schemeClr val="tx1"/>
                </a:solidFill>
                <a:latin typeface="Montserrat"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dirty="0"/>
              <a:t>5</a:t>
            </a:r>
            <a:endParaRPr lang="en-ES" dirty="0"/>
          </a:p>
        </p:txBody>
      </p:sp>
    </p:spTree>
    <p:extLst>
      <p:ext uri="{BB962C8B-B14F-4D97-AF65-F5344CB8AC3E}">
        <p14:creationId xmlns:p14="http://schemas.microsoft.com/office/powerpoint/2010/main" val="36107780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Marcador de texto 11">
            <a:extLst>
              <a:ext uri="{FF2B5EF4-FFF2-40B4-BE49-F238E27FC236}">
                <a16:creationId xmlns:a16="http://schemas.microsoft.com/office/drawing/2014/main" id="{3F25FDDC-5AE8-1D43-9731-4ABF6FF07EA7}"/>
              </a:ext>
            </a:extLst>
          </p:cNvPr>
          <p:cNvSpPr>
            <a:spLocks noGrp="1"/>
          </p:cNvSpPr>
          <p:nvPr>
            <p:ph type="body" sz="quarter" idx="11"/>
          </p:nvPr>
        </p:nvSpPr>
        <p:spPr/>
        <p:txBody>
          <a:bodyPr/>
          <a:lstStyle/>
          <a:p>
            <a:r>
              <a:rPr lang="es-ES" dirty="0"/>
              <a:t>Es un analizador estático de código</a:t>
            </a:r>
          </a:p>
          <a:p>
            <a:r>
              <a:rPr lang="es-ES" dirty="0"/>
              <a:t>Podemos detectar:</a:t>
            </a:r>
          </a:p>
          <a:p>
            <a:pPr lvl="1"/>
            <a:r>
              <a:rPr lang="es-ES" dirty="0"/>
              <a:t>Bugs</a:t>
            </a:r>
          </a:p>
          <a:p>
            <a:pPr lvl="1"/>
            <a:r>
              <a:rPr lang="es-ES" dirty="0"/>
              <a:t>Vulnerabilidades</a:t>
            </a:r>
          </a:p>
          <a:p>
            <a:pPr lvl="1"/>
            <a:r>
              <a:rPr lang="es-ES" dirty="0"/>
              <a:t>Code </a:t>
            </a:r>
            <a:r>
              <a:rPr lang="es-ES" dirty="0" err="1"/>
              <a:t>smells</a:t>
            </a:r>
            <a:endParaRPr lang="es-ES" dirty="0"/>
          </a:p>
          <a:p>
            <a:pPr lvl="1"/>
            <a:r>
              <a:rPr lang="es-ES" dirty="0"/>
              <a:t>Cobertura de código</a:t>
            </a:r>
          </a:p>
          <a:p>
            <a:pPr lvl="1"/>
            <a:r>
              <a:rPr lang="es-ES" dirty="0"/>
              <a:t>Duplicaciones</a:t>
            </a:r>
          </a:p>
          <a:p>
            <a:r>
              <a:rPr lang="es-ES" dirty="0"/>
              <a:t>Tenemos una versión Cloud y una </a:t>
            </a:r>
            <a:r>
              <a:rPr lang="es-ES" dirty="0" err="1"/>
              <a:t>On</a:t>
            </a:r>
            <a:r>
              <a:rPr lang="es-ES" dirty="0"/>
              <a:t>-Premise</a:t>
            </a:r>
          </a:p>
          <a:p>
            <a:pPr lvl="1"/>
            <a:endParaRPr lang="es-ES" dirty="0"/>
          </a:p>
        </p:txBody>
      </p:sp>
      <p:sp>
        <p:nvSpPr>
          <p:cNvPr id="13" name="Marcador de texto 12">
            <a:extLst>
              <a:ext uri="{FF2B5EF4-FFF2-40B4-BE49-F238E27FC236}">
                <a16:creationId xmlns:a16="http://schemas.microsoft.com/office/drawing/2014/main" id="{4CAEDFDD-BF1B-E047-B5BD-F37DAC2E0CC7}"/>
              </a:ext>
            </a:extLst>
          </p:cNvPr>
          <p:cNvSpPr>
            <a:spLocks noGrp="1"/>
          </p:cNvSpPr>
          <p:nvPr>
            <p:ph type="body" sz="quarter" idx="12"/>
          </p:nvPr>
        </p:nvSpPr>
        <p:spPr/>
        <p:txBody>
          <a:bodyPr/>
          <a:lstStyle/>
          <a:p>
            <a:r>
              <a:rPr lang="es-ES" dirty="0"/>
              <a:t>Que es Sonar</a:t>
            </a:r>
          </a:p>
        </p:txBody>
      </p:sp>
      <p:sp>
        <p:nvSpPr>
          <p:cNvPr id="2" name="CuadroTexto 1">
            <a:extLst>
              <a:ext uri="{FF2B5EF4-FFF2-40B4-BE49-F238E27FC236}">
                <a16:creationId xmlns:a16="http://schemas.microsoft.com/office/drawing/2014/main" id="{8F2C693E-61BB-ADBC-C0BB-C3F1687101C5}"/>
              </a:ext>
            </a:extLst>
          </p:cNvPr>
          <p:cNvSpPr txBox="1"/>
          <p:nvPr/>
        </p:nvSpPr>
        <p:spPr>
          <a:xfrm>
            <a:off x="0" y="6210372"/>
            <a:ext cx="3031984" cy="646331"/>
          </a:xfrm>
          <a:prstGeom prst="rect">
            <a:avLst/>
          </a:prstGeom>
          <a:noFill/>
        </p:spPr>
        <p:txBody>
          <a:bodyPr wrap="none" rtlCol="0">
            <a:spAutoFit/>
          </a:bodyPr>
          <a:lstStyle/>
          <a:p>
            <a:r>
              <a:rPr lang="es-ES" dirty="0">
                <a:hlinkClick r:id="rId2"/>
              </a:rPr>
              <a:t>https://sonarcloud.io/features</a:t>
            </a:r>
            <a:endParaRPr lang="es-ES" dirty="0"/>
          </a:p>
          <a:p>
            <a:r>
              <a:rPr lang="es-ES" dirty="0">
                <a:hlinkClick r:id="rId3"/>
              </a:rPr>
              <a:t>https://www.sonarqube.org/</a:t>
            </a:r>
            <a:endParaRPr lang="es-ES" dirty="0"/>
          </a:p>
        </p:txBody>
      </p:sp>
    </p:spTree>
    <p:extLst>
      <p:ext uri="{BB962C8B-B14F-4D97-AF65-F5344CB8AC3E}">
        <p14:creationId xmlns:p14="http://schemas.microsoft.com/office/powerpoint/2010/main" val="14750789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757A0244-25CB-1B9E-3B68-2DB590FA8E1B}"/>
              </a:ext>
            </a:extLst>
          </p:cNvPr>
          <p:cNvSpPr>
            <a:spLocks noGrp="1"/>
          </p:cNvSpPr>
          <p:nvPr>
            <p:ph type="body" sz="quarter" idx="11"/>
          </p:nvPr>
        </p:nvSpPr>
        <p:spPr>
          <a:xfrm>
            <a:off x="6095998" y="884582"/>
            <a:ext cx="5930899" cy="5695122"/>
          </a:xfrm>
        </p:spPr>
        <p:txBody>
          <a:bodyPr/>
          <a:lstStyle/>
          <a:p>
            <a:r>
              <a:rPr lang="es-ES" dirty="0"/>
              <a:t>Gratis para </a:t>
            </a:r>
            <a:r>
              <a:rPr lang="es-ES" dirty="0" err="1"/>
              <a:t>OpenSource</a:t>
            </a:r>
            <a:endParaRPr lang="es-ES" dirty="0"/>
          </a:p>
          <a:p>
            <a:r>
              <a:rPr lang="es-ES" dirty="0"/>
              <a:t>Proyectos privados:</a:t>
            </a:r>
          </a:p>
          <a:p>
            <a:pPr lvl="1"/>
            <a:r>
              <a:rPr lang="es-ES" dirty="0"/>
              <a:t>10 €/mes </a:t>
            </a:r>
            <a:r>
              <a:rPr lang="es-ES" dirty="0">
                <a:sym typeface="Wingdings" panose="05000000000000000000" pitchFamily="2" charset="2"/>
              </a:rPr>
              <a:t> 100K líneas de código</a:t>
            </a:r>
          </a:p>
          <a:p>
            <a:pPr lvl="1"/>
            <a:r>
              <a:rPr lang="es-ES" dirty="0">
                <a:sym typeface="Wingdings" panose="05000000000000000000" pitchFamily="2" charset="2"/>
              </a:rPr>
              <a:t>75</a:t>
            </a:r>
            <a:r>
              <a:rPr lang="es-ES" dirty="0"/>
              <a:t> €/mes </a:t>
            </a:r>
            <a:r>
              <a:rPr lang="es-ES" dirty="0">
                <a:sym typeface="Wingdings" panose="05000000000000000000" pitchFamily="2" charset="2"/>
              </a:rPr>
              <a:t> 250K líneas de código</a:t>
            </a:r>
          </a:p>
          <a:p>
            <a:pPr lvl="1"/>
            <a:r>
              <a:rPr lang="es-ES" dirty="0">
                <a:sym typeface="Wingdings" panose="05000000000000000000" pitchFamily="2" charset="2"/>
              </a:rPr>
              <a:t>150</a:t>
            </a:r>
            <a:r>
              <a:rPr lang="es-ES" dirty="0"/>
              <a:t> €/mes </a:t>
            </a:r>
            <a:r>
              <a:rPr lang="es-ES" dirty="0">
                <a:sym typeface="Wingdings" panose="05000000000000000000" pitchFamily="2" charset="2"/>
              </a:rPr>
              <a:t> 500K líneas de código</a:t>
            </a:r>
            <a:endParaRPr lang="es-ES" dirty="0"/>
          </a:p>
          <a:p>
            <a:pPr lvl="1"/>
            <a:r>
              <a:rPr lang="es-ES" dirty="0">
                <a:sym typeface="Wingdings" panose="05000000000000000000" pitchFamily="2" charset="2"/>
              </a:rPr>
              <a:t>250</a:t>
            </a:r>
            <a:r>
              <a:rPr lang="es-ES" dirty="0"/>
              <a:t> €/mes </a:t>
            </a:r>
            <a:r>
              <a:rPr lang="es-ES" dirty="0">
                <a:sym typeface="Wingdings" panose="05000000000000000000" pitchFamily="2" charset="2"/>
              </a:rPr>
              <a:t> 1M líneas de código</a:t>
            </a:r>
            <a:endParaRPr lang="es-ES" dirty="0"/>
          </a:p>
          <a:p>
            <a:pPr lvl="1"/>
            <a:r>
              <a:rPr lang="es-ES" dirty="0">
                <a:sym typeface="Wingdings" panose="05000000000000000000" pitchFamily="2" charset="2"/>
              </a:rPr>
              <a:t>500</a:t>
            </a:r>
            <a:r>
              <a:rPr lang="es-ES" dirty="0"/>
              <a:t> €/mes </a:t>
            </a:r>
            <a:r>
              <a:rPr lang="es-ES" dirty="0">
                <a:sym typeface="Wingdings" panose="05000000000000000000" pitchFamily="2" charset="2"/>
              </a:rPr>
              <a:t> 2M líneas de código</a:t>
            </a:r>
            <a:endParaRPr lang="es-ES" dirty="0"/>
          </a:p>
          <a:p>
            <a:pPr lvl="1"/>
            <a:r>
              <a:rPr lang="es-ES" dirty="0">
                <a:sym typeface="Wingdings" panose="05000000000000000000" pitchFamily="2" charset="2"/>
              </a:rPr>
              <a:t>1.500</a:t>
            </a:r>
            <a:r>
              <a:rPr lang="es-ES" dirty="0"/>
              <a:t> €/mes </a:t>
            </a:r>
            <a:r>
              <a:rPr lang="es-ES" dirty="0">
                <a:sym typeface="Wingdings" panose="05000000000000000000" pitchFamily="2" charset="2"/>
              </a:rPr>
              <a:t> 5M líneas de código</a:t>
            </a:r>
            <a:endParaRPr lang="es-ES" dirty="0"/>
          </a:p>
          <a:p>
            <a:pPr lvl="1"/>
            <a:r>
              <a:rPr lang="es-ES" dirty="0">
                <a:sym typeface="Wingdings" panose="05000000000000000000" pitchFamily="2" charset="2"/>
              </a:rPr>
              <a:t>3.600</a:t>
            </a:r>
            <a:r>
              <a:rPr lang="es-ES" dirty="0"/>
              <a:t> €/mes </a:t>
            </a:r>
            <a:r>
              <a:rPr lang="es-ES" dirty="0">
                <a:sym typeface="Wingdings" panose="05000000000000000000" pitchFamily="2" charset="2"/>
              </a:rPr>
              <a:t> 10M líneas de código</a:t>
            </a:r>
            <a:endParaRPr lang="es-ES" dirty="0"/>
          </a:p>
          <a:p>
            <a:pPr lvl="1"/>
            <a:r>
              <a:rPr lang="es-ES" dirty="0">
                <a:sym typeface="Wingdings" panose="05000000000000000000" pitchFamily="2" charset="2"/>
              </a:rPr>
              <a:t>5.000</a:t>
            </a:r>
            <a:r>
              <a:rPr lang="es-ES" dirty="0"/>
              <a:t> €/mes </a:t>
            </a:r>
            <a:r>
              <a:rPr lang="es-ES" dirty="0">
                <a:sym typeface="Wingdings" panose="05000000000000000000" pitchFamily="2" charset="2"/>
              </a:rPr>
              <a:t> 20M líneas de código</a:t>
            </a:r>
            <a:endParaRPr lang="es-ES" dirty="0"/>
          </a:p>
          <a:p>
            <a:r>
              <a:rPr lang="es-ES" dirty="0"/>
              <a:t>En SonarQube existen diferentes versiones:</a:t>
            </a:r>
          </a:p>
          <a:p>
            <a:pPr lvl="1"/>
            <a:r>
              <a:rPr lang="es-ES" dirty="0" err="1"/>
              <a:t>Developer</a:t>
            </a:r>
            <a:r>
              <a:rPr lang="es-ES" dirty="0"/>
              <a:t>, Enterprise y Data Center</a:t>
            </a:r>
          </a:p>
          <a:p>
            <a:pPr lvl="1"/>
            <a:endParaRPr lang="es-ES" dirty="0">
              <a:sym typeface="Wingdings" panose="05000000000000000000" pitchFamily="2" charset="2"/>
            </a:endParaRPr>
          </a:p>
        </p:txBody>
      </p:sp>
      <p:sp>
        <p:nvSpPr>
          <p:cNvPr id="3" name="Marcador de texto 2">
            <a:extLst>
              <a:ext uri="{FF2B5EF4-FFF2-40B4-BE49-F238E27FC236}">
                <a16:creationId xmlns:a16="http://schemas.microsoft.com/office/drawing/2014/main" id="{1829D7F3-95E0-3BD7-3C60-FDDBCEBBE086}"/>
              </a:ext>
            </a:extLst>
          </p:cNvPr>
          <p:cNvSpPr>
            <a:spLocks noGrp="1"/>
          </p:cNvSpPr>
          <p:nvPr>
            <p:ph type="body" sz="quarter" idx="12"/>
          </p:nvPr>
        </p:nvSpPr>
        <p:spPr/>
        <p:txBody>
          <a:bodyPr/>
          <a:lstStyle/>
          <a:p>
            <a:r>
              <a:rPr lang="es-ES" dirty="0" err="1"/>
              <a:t>Pricing</a:t>
            </a:r>
            <a:endParaRPr lang="es-ES" dirty="0"/>
          </a:p>
        </p:txBody>
      </p:sp>
      <p:sp>
        <p:nvSpPr>
          <p:cNvPr id="4" name="CuadroTexto 3">
            <a:extLst>
              <a:ext uri="{FF2B5EF4-FFF2-40B4-BE49-F238E27FC236}">
                <a16:creationId xmlns:a16="http://schemas.microsoft.com/office/drawing/2014/main" id="{FEC1F158-3CEA-3769-B53E-C358A99C333F}"/>
              </a:ext>
            </a:extLst>
          </p:cNvPr>
          <p:cNvSpPr txBox="1"/>
          <p:nvPr/>
        </p:nvSpPr>
        <p:spPr>
          <a:xfrm>
            <a:off x="0" y="5657671"/>
            <a:ext cx="5930900" cy="1200329"/>
          </a:xfrm>
          <a:prstGeom prst="rect">
            <a:avLst/>
          </a:prstGeom>
          <a:noFill/>
        </p:spPr>
        <p:txBody>
          <a:bodyPr wrap="square" rtlCol="0">
            <a:spAutoFit/>
          </a:bodyPr>
          <a:lstStyle/>
          <a:p>
            <a:r>
              <a:rPr lang="es-ES" dirty="0">
                <a:hlinkClick r:id="rId2"/>
              </a:rPr>
              <a:t>https://www.sonarsource.com/plans-and-pricing/</a:t>
            </a:r>
          </a:p>
          <a:p>
            <a:r>
              <a:rPr lang="es-ES" dirty="0">
                <a:hlinkClick r:id="rId2"/>
              </a:rPr>
              <a:t>https://sonarcloud.io/pricing</a:t>
            </a:r>
            <a:endParaRPr lang="es-ES" dirty="0"/>
          </a:p>
          <a:p>
            <a:r>
              <a:rPr lang="es-ES" dirty="0">
                <a:hlinkClick r:id="rId3"/>
              </a:rPr>
              <a:t>https://www.sonarqube.org/trial-request/developer-edition/</a:t>
            </a:r>
            <a:endParaRPr lang="es-ES" dirty="0"/>
          </a:p>
          <a:p>
            <a:r>
              <a:rPr lang="es-ES" dirty="0">
                <a:hlinkClick r:id="rId4"/>
              </a:rPr>
              <a:t>https://www.sonarqube.org/trial-request/enterprise-edition/</a:t>
            </a:r>
            <a:endParaRPr lang="es-ES" dirty="0"/>
          </a:p>
        </p:txBody>
      </p:sp>
    </p:spTree>
    <p:extLst>
      <p:ext uri="{BB962C8B-B14F-4D97-AF65-F5344CB8AC3E}">
        <p14:creationId xmlns:p14="http://schemas.microsoft.com/office/powerpoint/2010/main" val="9516416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8383699-9BD7-1D46-9AF1-9297AB588532}"/>
              </a:ext>
            </a:extLst>
          </p:cNvPr>
          <p:cNvSpPr>
            <a:spLocks noGrp="1"/>
          </p:cNvSpPr>
          <p:nvPr>
            <p:ph type="body" sz="quarter" idx="12"/>
          </p:nvPr>
        </p:nvSpPr>
        <p:spPr>
          <a:xfrm>
            <a:off x="0" y="1151523"/>
            <a:ext cx="12191999" cy="651610"/>
          </a:xfrm>
        </p:spPr>
        <p:txBody>
          <a:bodyPr/>
          <a:lstStyle/>
          <a:p>
            <a:pPr algn="ctr"/>
            <a:r>
              <a:rPr lang="es-ES" dirty="0"/>
              <a:t>Viendo las pipelines y los resultados</a:t>
            </a:r>
            <a:endParaRPr lang="en-ES" dirty="0"/>
          </a:p>
          <a:p>
            <a:pPr algn="ctr"/>
            <a:endParaRPr lang="en-ES" dirty="0"/>
          </a:p>
        </p:txBody>
      </p:sp>
      <p:pic>
        <p:nvPicPr>
          <p:cNvPr id="7" name="Picture 2">
            <a:extLst>
              <a:ext uri="{FF2B5EF4-FFF2-40B4-BE49-F238E27FC236}">
                <a16:creationId xmlns:a16="http://schemas.microsoft.com/office/drawing/2014/main" id="{928DC3B7-713C-4998-AC28-AA7C38F072C7}"/>
              </a:ext>
            </a:extLst>
          </p:cNvPr>
          <p:cNvPicPr>
            <a:picLocks noGrp="1"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11828" y="1971554"/>
            <a:ext cx="7968344" cy="4482193"/>
          </a:xfrm>
          <a:prstGeom prst="rect">
            <a:avLst/>
          </a:prstGeom>
          <a:noFill/>
          <a:extLst>
            <a:ext uri="{909E8E84-426E-40DD-AFC4-6F175D3DCCD1}">
              <a14:hiddenFill xmlns:a14="http://schemas.microsoft.com/office/drawing/2010/main">
                <a:solidFill>
                  <a:srgbClr val="FFFFFF"/>
                </a:solidFill>
              </a14:hiddenFill>
            </a:ext>
          </a:extLst>
        </p:spPr>
      </p:pic>
      <p:sp>
        <p:nvSpPr>
          <p:cNvPr id="5" name="CuadroTexto 4">
            <a:extLst>
              <a:ext uri="{FF2B5EF4-FFF2-40B4-BE49-F238E27FC236}">
                <a16:creationId xmlns:a16="http://schemas.microsoft.com/office/drawing/2014/main" id="{1325871F-6739-4828-1DD4-060E11AA5D07}"/>
              </a:ext>
            </a:extLst>
          </p:cNvPr>
          <p:cNvSpPr txBox="1"/>
          <p:nvPr/>
        </p:nvSpPr>
        <p:spPr>
          <a:xfrm>
            <a:off x="2111828" y="0"/>
            <a:ext cx="9550400" cy="1200329"/>
          </a:xfrm>
          <a:prstGeom prst="rect">
            <a:avLst/>
          </a:prstGeom>
          <a:noFill/>
        </p:spPr>
        <p:txBody>
          <a:bodyPr wrap="square" rtlCol="0">
            <a:spAutoFit/>
          </a:bodyPr>
          <a:lstStyle/>
          <a:p>
            <a:r>
              <a:rPr lang="es-ES" dirty="0">
                <a:hlinkClick r:id="rId4"/>
              </a:rPr>
              <a:t>https://sergio1192.visualstudio.com/Public/_git/HelloWorld-DotnetApi</a:t>
            </a:r>
            <a:endParaRPr lang="es-ES" dirty="0"/>
          </a:p>
          <a:p>
            <a:r>
              <a:rPr lang="es-ES" dirty="0">
                <a:hlinkClick r:id="rId5"/>
              </a:rPr>
              <a:t>https://sergio1192.visualstudio.com/Public/_git/HelloWorld-React</a:t>
            </a:r>
            <a:endParaRPr lang="es-ES" dirty="0"/>
          </a:p>
          <a:p>
            <a:r>
              <a:rPr lang="es-ES" dirty="0">
                <a:hlinkClick r:id="rId6"/>
              </a:rPr>
              <a:t>https://github.com/Sergio1192/Kata-SonarCloud-Pipelines</a:t>
            </a:r>
            <a:endParaRPr lang="es-ES" dirty="0"/>
          </a:p>
          <a:p>
            <a:r>
              <a:rPr lang="es-ES" dirty="0">
                <a:hlinkClick r:id="rId7"/>
              </a:rPr>
              <a:t>https://sonarcloud.io/projects</a:t>
            </a:r>
            <a:endParaRPr lang="es-ES" dirty="0"/>
          </a:p>
        </p:txBody>
      </p:sp>
    </p:spTree>
    <p:extLst>
      <p:ext uri="{BB962C8B-B14F-4D97-AF65-F5344CB8AC3E}">
        <p14:creationId xmlns:p14="http://schemas.microsoft.com/office/powerpoint/2010/main" val="30523153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8383699-9BD7-1D46-9AF1-9297AB588532}"/>
              </a:ext>
            </a:extLst>
          </p:cNvPr>
          <p:cNvSpPr>
            <a:spLocks noGrp="1"/>
          </p:cNvSpPr>
          <p:nvPr>
            <p:ph type="body" sz="quarter" idx="12"/>
          </p:nvPr>
        </p:nvSpPr>
        <p:spPr>
          <a:xfrm>
            <a:off x="106532" y="1053613"/>
            <a:ext cx="11958221" cy="651610"/>
          </a:xfrm>
        </p:spPr>
        <p:txBody>
          <a:bodyPr/>
          <a:lstStyle/>
          <a:p>
            <a:pPr algn="ctr"/>
            <a:r>
              <a:rPr lang="es-ES" dirty="0"/>
              <a:t>¿Preguntas?</a:t>
            </a:r>
            <a:endParaRPr lang="en-ES" dirty="0"/>
          </a:p>
          <a:p>
            <a:endParaRPr lang="en-ES" dirty="0"/>
          </a:p>
        </p:txBody>
      </p:sp>
      <p:pic>
        <p:nvPicPr>
          <p:cNvPr id="5" name="Picture 2" descr="Resultado de imagen de questions">
            <a:extLst>
              <a:ext uri="{FF2B5EF4-FFF2-40B4-BE49-F238E27FC236}">
                <a16:creationId xmlns:a16="http://schemas.microsoft.com/office/drawing/2014/main" id="{6BA5F205-AB60-4414-90F9-A30E3ABAEF2D}"/>
              </a:ext>
            </a:extLst>
          </p:cNvPr>
          <p:cNvPicPr>
            <a:picLocks noGrp="1"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23250" y="1902268"/>
            <a:ext cx="7545499" cy="45626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06366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B7CB8B05-2727-E6F3-D2EE-6D6858895B72}"/>
              </a:ext>
            </a:extLst>
          </p:cNvPr>
          <p:cNvSpPr>
            <a:spLocks noGrp="1"/>
          </p:cNvSpPr>
          <p:nvPr>
            <p:ph type="body" sz="quarter" idx="13"/>
          </p:nvPr>
        </p:nvSpPr>
        <p:spPr/>
        <p:txBody>
          <a:bodyPr/>
          <a:lstStyle/>
          <a:p>
            <a:r>
              <a:rPr lang="es-ES" dirty="0"/>
              <a:t>@Sergio1192</a:t>
            </a:r>
          </a:p>
        </p:txBody>
      </p:sp>
    </p:spTree>
    <p:extLst>
      <p:ext uri="{BB962C8B-B14F-4D97-AF65-F5344CB8AC3E}">
        <p14:creationId xmlns:p14="http://schemas.microsoft.com/office/powerpoint/2010/main" val="426554618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EMPOWERCHARTSPROPERTIES_B_0" val="AAAAAAH//////////wEAAAAAAAAAAAAAACoqIFRoaXMgaXMgYSBMaXRlREIgZmlsZSAqKgcEAP////8FAAAAAQAAAAAAAAAAAAAAAAAAAAAAAAAAAAAAAAAAAAAAAAAAAAAAAAABEQAAAFByb3BlcnR5RG9jdW1lbnRzA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AAAAAv//////////AQAAAAAAAAAAAAAAEQAAAFByb3BlcnR5RG9jdW1lbnRzAgAAAAAAAAAFAAAACQAAAF9pZD0kLl9pZAEDAAAAAAADAAAAAQADAAAAIwAAAENvbWJpSW5kZXg9JC5OYW1lICsgJ18nICsgJC5WZXJzaW9uAQQAAAAAAAQAAAABAAQAAAAAAAAAAP///////wAAAAAAAP////8AAAAAAP///////wAAAAAAAP////8AAAAAAP///////wAAAAAAAP////8AAAAAAP///////wAAAAAAAP////8AAAAAAP///////wAAAAAAAP////8AAAAAAP///////wAAAAAAAP////8AAAAAAP///////wAAAAAAAP////8AAAAAAP///////wAAAAAAAP////8AAAAAAP///////wAAAAAAAP////8AAAAAAP///////wAAAAAAAP////8AAAAAAP///////wAAAAAAAP////8AAAAAAP///////wAAAAAAAP////8AAAAAAP///////wAAAAAAAP////8AAAAAAP///////wAAAAAAAP////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wEBAQEBAQEBAQEBAQEBAQIAAAAAAAAAAwAAAAMAAAAA/////wQAMwwAAAAAAAAAAAAAIAD///////////////8AAAD///////////////8DAAAAAgD///////8DAAAAAgD///////8DAAAAAgD///////////////////////////////////////////////////////////////////////////////////////////////////////////////////////////////////////////////////////////////////////////////////////////////////////////////////////////////////////////////////////////////////////////////////////////////////////////////////////////////////////////////////////////////////////////////////////////////////////////////////////////////////////////////////////////////////////////////8BACAA////////////////AAAO////////AwAAAAMA////////////////////////////////////////////////////////////////////////////////////////////////////////////////////////////////////////////////////////////////////////////////////////////////////////////////////////////////////////////////////////////////////////////////////////////////////////////////////////////////////////////////////////////////////////////////////////////////////////////////////////////////////////////////////////////////////////////////////////////////////////////////////////AgADAP///////wQAAAACABAAC5Pwny/pX65BtdQVqRp4XeAFAAAAAAADAAAAAAADAAAAAwADAAAAAAD///////8DAAAAAAD///////8DAAEA////////BAAAAAMAEAALUUZT75q1aECHUGVwFxHsBAUAAAABAAMAAAACAAMAAAAB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AAAADAAAAAP////8EACwMAAAAAAAAAAAAACAB////////////////AAAA////////////////BAAAAAMA////////////////////////////////////////////////////////////////////////////////////////////////////////////////////////////////////////////////////////////////////////////////////////////////////////////////////////////////////////////////////////////////////////////////////////////////////////////////////////////////////////////////////////////////////////////////////////////////////////////////////////////////////////////////////////////////////////////////////////////////////////////////AQAgAf///////////////wAADv///////wQAAAACAP///////////////////////////////////////////////////////////////////////////////////////////////////////////////////////////////////////////////////////////////////////////////////////////////////////////////////////////////////////////////////////////////////////////////////////////////////////////////////////////////////////////////////////////////////////////////////////////////////////////////////////////////////////////////////////////////////////////////////////////////////////////////////////wIAAQEDAAAAAgD///////8aAAZMaW5rZWRTaGFwZXNEYXRhUHJvcGVydHlfMAUAAAAAAAQAAAADAAQAAAABAAMAAQEDAAAAAwD///////8lAAZMaW5rZWRTaGFwZVByZXNlbnRhdGlvblNldHRpbmdzRGF0YV8wBQAAAAEABAAAAAAABAAAAAI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AAAABAAAAAD/////AgCODgAAAAAAAAAAAAD/////gwCDAAAABV9pZAAQAAAABJPwny/pX65BtdQVqRp4XeADRGF0YQAbAAAABExpbmtlZFNoYXBlRGF0YQAFAAAAAAACTmFtZQAZAAAATGlua2VkU2hhcGVzRGF0YVByb3BlcnR5ABBWZXJzaW9uAAAAAAAJTGFzdFdyaXRlAEyPh/1+AQAAAAEA/////8YAxgAAAAVfaWQAEAAAAARRRlPvmrVoQIdQZXAXEewEA0RhdGEAUwAAAAhQcmVzZW50YXRpb25TY2FubmVkRm9yTGlua2VkU2hhcGVzAAECTnVtYmVyRm9ybWF0U2VwYXJhdG9yTW9kZQAKAAAAQXV0b21hdGljAAACTmFtZQAkAAAATGlua2VkU2hhcGVQcmVzZW50YXRpb25TZXR0aW5nc0RhdGEAEFZlcnNpb24AAAAAAAlMYXN0V3JpdGUAhY+H/X4B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
  <p:tag name="EMPOWERCHARTSPROPERTIES_SLOT" val="B"/>
  <p:tag name="EMPOWERCHARTSPROPERTIES_B_LENGTH" val="24576"/>
</p:tagLst>
</file>

<file path=ppt/theme/theme1.xml><?xml version="1.0" encoding="utf-8"?>
<a:theme xmlns:a="http://schemas.openxmlformats.org/drawingml/2006/main" name="Plain Concepts Info">
  <a:themeElements>
    <a:clrScheme name="Plain Concepts Colour Palette">
      <a:dk1>
        <a:srgbClr val="041C2C"/>
      </a:dk1>
      <a:lt1>
        <a:srgbClr val="DBE2E9"/>
      </a:lt1>
      <a:dk2>
        <a:srgbClr val="041C2B"/>
      </a:dk2>
      <a:lt2>
        <a:srgbClr val="FFFFFF"/>
      </a:lt2>
      <a:accent1>
        <a:srgbClr val="00B5F1"/>
      </a:accent1>
      <a:accent2>
        <a:srgbClr val="FBDD40"/>
      </a:accent2>
      <a:accent3>
        <a:srgbClr val="2BCCD3"/>
      </a:accent3>
      <a:accent4>
        <a:srgbClr val="8B5DE1"/>
      </a:accent4>
      <a:accent5>
        <a:srgbClr val="DF4661"/>
      </a:accent5>
      <a:accent6>
        <a:srgbClr val="0F71E8"/>
      </a:accent6>
      <a:hlink>
        <a:srgbClr val="0F71E8"/>
      </a:hlink>
      <a:folHlink>
        <a:srgbClr val="00B5F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Plain Concepts Info (Spanish)">
  <a:themeElements>
    <a:clrScheme name="Plain Concepts Colour Palette">
      <a:dk1>
        <a:srgbClr val="041C2C"/>
      </a:dk1>
      <a:lt1>
        <a:srgbClr val="DBE2E9"/>
      </a:lt1>
      <a:dk2>
        <a:srgbClr val="041C2B"/>
      </a:dk2>
      <a:lt2>
        <a:srgbClr val="FFFFFF"/>
      </a:lt2>
      <a:accent1>
        <a:srgbClr val="00B5F1"/>
      </a:accent1>
      <a:accent2>
        <a:srgbClr val="FBDD40"/>
      </a:accent2>
      <a:accent3>
        <a:srgbClr val="2BCCD3"/>
      </a:accent3>
      <a:accent4>
        <a:srgbClr val="8B5DE1"/>
      </a:accent4>
      <a:accent5>
        <a:srgbClr val="DF4661"/>
      </a:accent5>
      <a:accent6>
        <a:srgbClr val="0F71E8"/>
      </a:accent6>
      <a:hlink>
        <a:srgbClr val="0F71E8"/>
      </a:hlink>
      <a:folHlink>
        <a:srgbClr val="00B5F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Events">
  <a:themeElements>
    <a:clrScheme name="Plain Concepts Colour Palette">
      <a:dk1>
        <a:srgbClr val="041C2C"/>
      </a:dk1>
      <a:lt1>
        <a:srgbClr val="DBE2E9"/>
      </a:lt1>
      <a:dk2>
        <a:srgbClr val="041C2B"/>
      </a:dk2>
      <a:lt2>
        <a:srgbClr val="FFFFFF"/>
      </a:lt2>
      <a:accent1>
        <a:srgbClr val="00B5F1"/>
      </a:accent1>
      <a:accent2>
        <a:srgbClr val="FBDD40"/>
      </a:accent2>
      <a:accent3>
        <a:srgbClr val="2BCCD3"/>
      </a:accent3>
      <a:accent4>
        <a:srgbClr val="8B5DE1"/>
      </a:accent4>
      <a:accent5>
        <a:srgbClr val="DF4661"/>
      </a:accent5>
      <a:accent6>
        <a:srgbClr val="0F71E8"/>
      </a:accent6>
      <a:hlink>
        <a:srgbClr val="0F71E8"/>
      </a:hlink>
      <a:folHlink>
        <a:srgbClr val="00B5F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Projects">
  <a:themeElements>
    <a:clrScheme name="Plain Concepts PPT 2020">
      <a:dk1>
        <a:srgbClr val="041C2C"/>
      </a:dk1>
      <a:lt1>
        <a:srgbClr val="DBE2E9"/>
      </a:lt1>
      <a:dk2>
        <a:srgbClr val="041C2B"/>
      </a:dk2>
      <a:lt2>
        <a:srgbClr val="FFFFFF"/>
      </a:lt2>
      <a:accent1>
        <a:srgbClr val="00B5F1"/>
      </a:accent1>
      <a:accent2>
        <a:srgbClr val="FBDD40"/>
      </a:accent2>
      <a:accent3>
        <a:srgbClr val="2BCCD3"/>
      </a:accent3>
      <a:accent4>
        <a:srgbClr val="8B5DE1"/>
      </a:accent4>
      <a:accent5>
        <a:srgbClr val="DF4661"/>
      </a:accent5>
      <a:accent6>
        <a:srgbClr val="0F71E8"/>
      </a:accent6>
      <a:hlink>
        <a:srgbClr val="0F71E8"/>
      </a:hlink>
      <a:folHlink>
        <a:srgbClr val="00B5F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1_Plain Concepts Info">
  <a:themeElements>
    <a:clrScheme name="Plain Concepts Colour Palette">
      <a:dk1>
        <a:srgbClr val="041C2C"/>
      </a:dk1>
      <a:lt1>
        <a:srgbClr val="DBE2E9"/>
      </a:lt1>
      <a:dk2>
        <a:srgbClr val="041C2B"/>
      </a:dk2>
      <a:lt2>
        <a:srgbClr val="FFFFFF"/>
      </a:lt2>
      <a:accent1>
        <a:srgbClr val="00B5F1"/>
      </a:accent1>
      <a:accent2>
        <a:srgbClr val="FBDD40"/>
      </a:accent2>
      <a:accent3>
        <a:srgbClr val="2BCCD3"/>
      </a:accent3>
      <a:accent4>
        <a:srgbClr val="8B5DE1"/>
      </a:accent4>
      <a:accent5>
        <a:srgbClr val="DF4661"/>
      </a:accent5>
      <a:accent6>
        <a:srgbClr val="0F71E8"/>
      </a:accent6>
      <a:hlink>
        <a:srgbClr val="0F71E8"/>
      </a:hlink>
      <a:folHlink>
        <a:srgbClr val="00B5F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Plain Concepts Info">
  <a:themeElements>
    <a:clrScheme name="Custom 2">
      <a:dk1>
        <a:srgbClr val="041C2C"/>
      </a:dk1>
      <a:lt1>
        <a:srgbClr val="DBE2E9"/>
      </a:lt1>
      <a:dk2>
        <a:srgbClr val="041C2B"/>
      </a:dk2>
      <a:lt2>
        <a:srgbClr val="FFFFFF"/>
      </a:lt2>
      <a:accent1>
        <a:srgbClr val="00B5FF"/>
      </a:accent1>
      <a:accent2>
        <a:srgbClr val="FBDD40"/>
      </a:accent2>
      <a:accent3>
        <a:srgbClr val="2BCCD3"/>
      </a:accent3>
      <a:accent4>
        <a:srgbClr val="8B5DFF"/>
      </a:accent4>
      <a:accent5>
        <a:srgbClr val="DF4661"/>
      </a:accent5>
      <a:accent6>
        <a:srgbClr val="0F71E8"/>
      </a:accent6>
      <a:hlink>
        <a:srgbClr val="0F71E8"/>
      </a:hlink>
      <a:folHlink>
        <a:srgbClr val="00B5F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Plain Concepts Master">
  <a:themeElements>
    <a:clrScheme name="Custom 2">
      <a:dk1>
        <a:srgbClr val="041C2C"/>
      </a:dk1>
      <a:lt1>
        <a:srgbClr val="DBE2E9"/>
      </a:lt1>
      <a:dk2>
        <a:srgbClr val="041C2B"/>
      </a:dk2>
      <a:lt2>
        <a:srgbClr val="FFFFFF"/>
      </a:lt2>
      <a:accent1>
        <a:srgbClr val="00B5FF"/>
      </a:accent1>
      <a:accent2>
        <a:srgbClr val="FBDD40"/>
      </a:accent2>
      <a:accent3>
        <a:srgbClr val="2BCCD3"/>
      </a:accent3>
      <a:accent4>
        <a:srgbClr val="8B5DFF"/>
      </a:accent4>
      <a:accent5>
        <a:srgbClr val="DF4661"/>
      </a:accent5>
      <a:accent6>
        <a:srgbClr val="0F71E8"/>
      </a:accent6>
      <a:hlink>
        <a:srgbClr val="0F71E8"/>
      </a:hlink>
      <a:folHlink>
        <a:srgbClr val="00B5F1"/>
      </a:folHlink>
    </a:clrScheme>
    <a:fontScheme name="Personalizado 2">
      <a:majorFont>
        <a:latin typeface="Montserrat Bold"/>
        <a:ea typeface=""/>
        <a:cs typeface=""/>
      </a:majorFont>
      <a:minorFont>
        <a:latin typeface="Montserra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A8CE21CF26358A4DBC3CFB4DF20BAC2E" ma:contentTypeVersion="4" ma:contentTypeDescription="Create a new document." ma:contentTypeScope="" ma:versionID="afad9ab28c490c4429d9d7a14243ca08">
  <xsd:schema xmlns:xsd="http://www.w3.org/2001/XMLSchema" xmlns:xs="http://www.w3.org/2001/XMLSchema" xmlns:p="http://schemas.microsoft.com/office/2006/metadata/properties" xmlns:ns2="ccd4cf11-f493-4dc2-ae70-df857b0983b3" xmlns:ns3="5cc60d69-a5f6-4f8f-8194-a79b51c73eb9" targetNamespace="http://schemas.microsoft.com/office/2006/metadata/properties" ma:root="true" ma:fieldsID="723a47a17228e2a8fa94dad496aa9f64" ns2:_="" ns3:_="">
    <xsd:import namespace="ccd4cf11-f493-4dc2-ae70-df857b0983b3"/>
    <xsd:import namespace="5cc60d69-a5f6-4f8f-8194-a79b51c73eb9"/>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cd4cf11-f493-4dc2-ae70-df857b0983b3"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5cc60d69-a5f6-4f8f-8194-a79b51c73eb9"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2F325FA-2800-4CD0-85F8-9D0679E0C006}">
  <ds:schemaRefs>
    <ds:schemaRef ds:uri="39ecfd7c-6bbf-4839-9722-afd42143d9ff"/>
    <ds:schemaRef ds:uri="71ff7abe-dcf9-4be3-8e92-8e1930fa5252"/>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A28EC294-1C01-4522-88FF-37A59BE29EE0}">
  <ds:schemaRefs>
    <ds:schemaRef ds:uri="5cc60d69-a5f6-4f8f-8194-a79b51c73eb9"/>
    <ds:schemaRef ds:uri="ccd4cf11-f493-4dc2-ae70-df857b0983b3"/>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DA9CC115-EA7D-4C48-9BFD-726594EBEA8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100</TotalTime>
  <Words>354</Words>
  <Application>Microsoft Office PowerPoint</Application>
  <PresentationFormat>Panorámica</PresentationFormat>
  <Paragraphs>63</Paragraphs>
  <Slides>8</Slides>
  <Notes>2</Notes>
  <HiddenSlides>0</HiddenSlides>
  <MMClips>0</MMClips>
  <ScaleCrop>false</ScaleCrop>
  <HeadingPairs>
    <vt:vector size="6" baseType="variant">
      <vt:variant>
        <vt:lpstr>Fuentes usadas</vt:lpstr>
      </vt:variant>
      <vt:variant>
        <vt:i4>11</vt:i4>
      </vt:variant>
      <vt:variant>
        <vt:lpstr>Tema</vt:lpstr>
      </vt:variant>
      <vt:variant>
        <vt:i4>7</vt:i4>
      </vt:variant>
      <vt:variant>
        <vt:lpstr>Títulos de diapositiva</vt:lpstr>
      </vt:variant>
      <vt:variant>
        <vt:i4>8</vt:i4>
      </vt:variant>
    </vt:vector>
  </HeadingPairs>
  <TitlesOfParts>
    <vt:vector size="26" baseType="lpstr">
      <vt:lpstr>-apple-system</vt:lpstr>
      <vt:lpstr>Arial</vt:lpstr>
      <vt:lpstr>Calibri</vt:lpstr>
      <vt:lpstr>Graphik</vt:lpstr>
      <vt:lpstr>Montserrat</vt:lpstr>
      <vt:lpstr>Montserrat Bold</vt:lpstr>
      <vt:lpstr>Montserrat ExtraBold</vt:lpstr>
      <vt:lpstr>Montserrat Light</vt:lpstr>
      <vt:lpstr>Montserrat Medium</vt:lpstr>
      <vt:lpstr>Montserrat SemiBold</vt:lpstr>
      <vt:lpstr>Open Sans Light</vt:lpstr>
      <vt:lpstr>Plain Concepts Info</vt:lpstr>
      <vt:lpstr>Plain Concepts Info (Spanish)</vt:lpstr>
      <vt:lpstr>Events</vt:lpstr>
      <vt:lpstr>Projects</vt:lpstr>
      <vt:lpstr>1_Plain Concepts Info</vt:lpstr>
      <vt:lpstr>Plain Concepts Info</vt:lpstr>
      <vt:lpstr>Plain Concepts Master</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Sergio Merino Martínez</cp:lastModifiedBy>
  <cp:revision>12</cp:revision>
  <dcterms:created xsi:type="dcterms:W3CDTF">2018-02-28T02:57:44Z</dcterms:created>
  <dcterms:modified xsi:type="dcterms:W3CDTF">2022-06-27T08:56:38Z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0x010100A8CE21CF26358A4DBC3CFB4DF20BAC2E</vt:lpwstr>
  </property>
</Properties>
</file>